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4104" r:id="rId4"/>
    <p:sldMasterId id="2147484159" r:id="rId5"/>
    <p:sldMasterId id="2147484210" r:id="rId6"/>
  </p:sldMasterIdLst>
  <p:notesMasterIdLst>
    <p:notesMasterId r:id="rId39"/>
  </p:notesMasterIdLst>
  <p:handoutMasterIdLst>
    <p:handoutMasterId r:id="rId40"/>
  </p:handoutMasterIdLst>
  <p:sldIdLst>
    <p:sldId id="1077" r:id="rId7"/>
    <p:sldId id="1090" r:id="rId8"/>
    <p:sldId id="1081" r:id="rId9"/>
    <p:sldId id="1092" r:id="rId10"/>
    <p:sldId id="1093" r:id="rId11"/>
    <p:sldId id="1094" r:id="rId12"/>
    <p:sldId id="1095" r:id="rId13"/>
    <p:sldId id="1096" r:id="rId14"/>
    <p:sldId id="1097" r:id="rId15"/>
    <p:sldId id="1098" r:id="rId16"/>
    <p:sldId id="1099" r:id="rId17"/>
    <p:sldId id="1100" r:id="rId18"/>
    <p:sldId id="1102" r:id="rId19"/>
    <p:sldId id="1103" r:id="rId20"/>
    <p:sldId id="1104" r:id="rId21"/>
    <p:sldId id="1105" r:id="rId22"/>
    <p:sldId id="1106" r:id="rId23"/>
    <p:sldId id="1108" r:id="rId24"/>
    <p:sldId id="1122" r:id="rId25"/>
    <p:sldId id="1109" r:id="rId26"/>
    <p:sldId id="1110" r:id="rId27"/>
    <p:sldId id="1111" r:id="rId28"/>
    <p:sldId id="1112" r:id="rId29"/>
    <p:sldId id="1113" r:id="rId30"/>
    <p:sldId id="1114" r:id="rId31"/>
    <p:sldId id="1115" r:id="rId32"/>
    <p:sldId id="1116" r:id="rId33"/>
    <p:sldId id="1117" r:id="rId34"/>
    <p:sldId id="1118" r:id="rId35"/>
    <p:sldId id="1119" r:id="rId36"/>
    <p:sldId id="1120" r:id="rId37"/>
    <p:sldId id="1121" r:id="rId38"/>
  </p:sldIdLst>
  <p:sldSz cx="12188825" cy="6858000"/>
  <p:notesSz cx="7010400" cy="9296400"/>
  <p:defaultTextStyle>
    <a:defPPr>
      <a:defRPr lang="en-US"/>
    </a:defPPr>
    <a:lvl1pPr algn="l" rtl="0" fontAlgn="base">
      <a:spcBef>
        <a:spcPct val="0"/>
      </a:spcBef>
      <a:spcAft>
        <a:spcPct val="0"/>
      </a:spcAft>
      <a:defRPr sz="4799" b="1" kern="1200">
        <a:solidFill>
          <a:schemeClr val="tx1"/>
        </a:solidFill>
        <a:latin typeface="Arial" pitchFamily="34" charset="0"/>
        <a:ea typeface="ＭＳ Ｐゴシック" pitchFamily="34" charset="-128"/>
        <a:cs typeface="+mn-cs"/>
      </a:defRPr>
    </a:lvl1pPr>
    <a:lvl2pPr marL="609240" algn="l" rtl="0" fontAlgn="base">
      <a:spcBef>
        <a:spcPct val="0"/>
      </a:spcBef>
      <a:spcAft>
        <a:spcPct val="0"/>
      </a:spcAft>
      <a:defRPr sz="4799" b="1" kern="1200">
        <a:solidFill>
          <a:schemeClr val="tx1"/>
        </a:solidFill>
        <a:latin typeface="Arial" pitchFamily="34" charset="0"/>
        <a:ea typeface="ＭＳ Ｐゴシック" pitchFamily="34" charset="-128"/>
        <a:cs typeface="+mn-cs"/>
      </a:defRPr>
    </a:lvl2pPr>
    <a:lvl3pPr marL="1218507" algn="l" rtl="0" fontAlgn="base">
      <a:spcBef>
        <a:spcPct val="0"/>
      </a:spcBef>
      <a:spcAft>
        <a:spcPct val="0"/>
      </a:spcAft>
      <a:defRPr sz="4799" b="1" kern="1200">
        <a:solidFill>
          <a:schemeClr val="tx1"/>
        </a:solidFill>
        <a:latin typeface="Arial" pitchFamily="34" charset="0"/>
        <a:ea typeface="ＭＳ Ｐゴシック" pitchFamily="34" charset="-128"/>
        <a:cs typeface="+mn-cs"/>
      </a:defRPr>
    </a:lvl3pPr>
    <a:lvl4pPr marL="1827755" algn="l" rtl="0" fontAlgn="base">
      <a:spcBef>
        <a:spcPct val="0"/>
      </a:spcBef>
      <a:spcAft>
        <a:spcPct val="0"/>
      </a:spcAft>
      <a:defRPr sz="4799" b="1" kern="1200">
        <a:solidFill>
          <a:schemeClr val="tx1"/>
        </a:solidFill>
        <a:latin typeface="Arial" pitchFamily="34" charset="0"/>
        <a:ea typeface="ＭＳ Ｐゴシック" pitchFamily="34" charset="-128"/>
        <a:cs typeface="+mn-cs"/>
      </a:defRPr>
    </a:lvl4pPr>
    <a:lvl5pPr marL="2437012" algn="l" rtl="0" fontAlgn="base">
      <a:spcBef>
        <a:spcPct val="0"/>
      </a:spcBef>
      <a:spcAft>
        <a:spcPct val="0"/>
      </a:spcAft>
      <a:defRPr sz="4799" b="1" kern="1200">
        <a:solidFill>
          <a:schemeClr val="tx1"/>
        </a:solidFill>
        <a:latin typeface="Arial" pitchFamily="34" charset="0"/>
        <a:ea typeface="ＭＳ Ｐゴシック" pitchFamily="34" charset="-128"/>
        <a:cs typeface="+mn-cs"/>
      </a:defRPr>
    </a:lvl5pPr>
    <a:lvl6pPr marL="3046251" algn="l" defTabSz="1218507" rtl="0" eaLnBrk="1" latinLnBrk="0" hangingPunct="1">
      <a:defRPr sz="4799" b="1" kern="1200">
        <a:solidFill>
          <a:schemeClr val="tx1"/>
        </a:solidFill>
        <a:latin typeface="Arial" pitchFamily="34" charset="0"/>
        <a:ea typeface="ＭＳ Ｐゴシック" pitchFamily="34" charset="-128"/>
        <a:cs typeface="+mn-cs"/>
      </a:defRPr>
    </a:lvl6pPr>
    <a:lvl7pPr marL="3655491" algn="l" defTabSz="1218507" rtl="0" eaLnBrk="1" latinLnBrk="0" hangingPunct="1">
      <a:defRPr sz="4799" b="1" kern="1200">
        <a:solidFill>
          <a:schemeClr val="tx1"/>
        </a:solidFill>
        <a:latin typeface="Arial" pitchFamily="34" charset="0"/>
        <a:ea typeface="ＭＳ Ｐゴシック" pitchFamily="34" charset="-128"/>
        <a:cs typeface="+mn-cs"/>
      </a:defRPr>
    </a:lvl7pPr>
    <a:lvl8pPr marL="4264747" algn="l" defTabSz="1218507" rtl="0" eaLnBrk="1" latinLnBrk="0" hangingPunct="1">
      <a:defRPr sz="4799" b="1" kern="1200">
        <a:solidFill>
          <a:schemeClr val="tx1"/>
        </a:solidFill>
        <a:latin typeface="Arial" pitchFamily="34" charset="0"/>
        <a:ea typeface="ＭＳ Ｐゴシック" pitchFamily="34" charset="-128"/>
        <a:cs typeface="+mn-cs"/>
      </a:defRPr>
    </a:lvl8pPr>
    <a:lvl9pPr marL="4873996" algn="l" defTabSz="1218507" rtl="0" eaLnBrk="1" latinLnBrk="0" hangingPunct="1">
      <a:defRPr sz="4799" b="1" kern="1200">
        <a:solidFill>
          <a:schemeClr val="tx1"/>
        </a:solidFill>
        <a:latin typeface="Arial" pitchFamily="34" charset="0"/>
        <a:ea typeface="ＭＳ Ｐゴシック" pitchFamily="34" charset="-128"/>
        <a:cs typeface="+mn-cs"/>
      </a:defRPr>
    </a:lvl9pPr>
  </p:defaultTextStyle>
  <p:extLst>
    <p:ext uri="{521415D9-36F7-43E2-AB2F-B90AF26B5E84}">
      <p14:sectionLst xmlns:p14="http://schemas.microsoft.com/office/powerpoint/2010/main">
        <p14:section name="Title Slides" id="{FAB629A1-A803-5547-8903-328EF4A6921D}">
          <p14:sldIdLst>
            <p14:sldId id="1077"/>
            <p14:sldId id="1090"/>
            <p14:sldId id="1081"/>
            <p14:sldId id="1092"/>
            <p14:sldId id="1093"/>
            <p14:sldId id="1094"/>
            <p14:sldId id="1095"/>
            <p14:sldId id="1096"/>
            <p14:sldId id="1097"/>
            <p14:sldId id="1098"/>
            <p14:sldId id="1099"/>
            <p14:sldId id="1100"/>
            <p14:sldId id="1102"/>
            <p14:sldId id="1103"/>
            <p14:sldId id="1104"/>
            <p14:sldId id="1105"/>
            <p14:sldId id="1106"/>
            <p14:sldId id="1108"/>
            <p14:sldId id="1122"/>
            <p14:sldId id="1109"/>
            <p14:sldId id="1110"/>
            <p14:sldId id="1111"/>
            <p14:sldId id="1112"/>
            <p14:sldId id="1113"/>
            <p14:sldId id="1114"/>
            <p14:sldId id="1115"/>
            <p14:sldId id="1116"/>
            <p14:sldId id="1117"/>
            <p14:sldId id="1118"/>
            <p14:sldId id="1119"/>
            <p14:sldId id="1120"/>
            <p14:sldId id="1121"/>
          </p14:sldIdLst>
        </p14:section>
      </p14:sectionLst>
    </p:ext>
    <p:ext uri="{EFAFB233-063F-42B5-8137-9DF3F51BA10A}">
      <p15:sldGuideLst xmlns:p15="http://schemas.microsoft.com/office/powerpoint/2012/main">
        <p15:guide id="1" orient="horz" pos="2883" userDrawn="1">
          <p15:clr>
            <a:srgbClr val="A4A3A4"/>
          </p15:clr>
        </p15:guide>
        <p15:guide id="2" orient="horz" pos="1072" userDrawn="1">
          <p15:clr>
            <a:srgbClr val="A4A3A4"/>
          </p15:clr>
        </p15:guide>
        <p15:guide id="3" orient="horz" pos="257" userDrawn="1">
          <p15:clr>
            <a:srgbClr val="A4A3A4"/>
          </p15:clr>
        </p15:guide>
        <p15:guide id="4" orient="horz" pos="5504" userDrawn="1">
          <p15:clr>
            <a:srgbClr val="A4A3A4"/>
          </p15:clr>
        </p15:guide>
        <p15:guide id="5" orient="horz" pos="1977" userDrawn="1">
          <p15:clr>
            <a:srgbClr val="A4A3A4"/>
          </p15:clr>
        </p15:guide>
        <p15:guide id="6" orient="horz" pos="4685" userDrawn="1">
          <p15:clr>
            <a:srgbClr val="A4A3A4"/>
          </p15:clr>
        </p15:guide>
        <p15:guide id="7" orient="horz" pos="3777" userDrawn="1">
          <p15:clr>
            <a:srgbClr val="A4A3A4"/>
          </p15:clr>
        </p15:guide>
        <p15:guide id="8" pos="3839" userDrawn="1">
          <p15:clr>
            <a:srgbClr val="A4A3A4"/>
          </p15:clr>
        </p15:guide>
        <p15:guide id="9" pos="6312" userDrawn="1">
          <p15:clr>
            <a:srgbClr val="A4A3A4"/>
          </p15:clr>
        </p15:guide>
        <p15:guide id="10" pos="2611" userDrawn="1">
          <p15:clr>
            <a:srgbClr val="A4A3A4"/>
          </p15:clr>
        </p15:guide>
        <p15:guide id="11" pos="5076" userDrawn="1">
          <p15:clr>
            <a:srgbClr val="A4A3A4"/>
          </p15:clr>
        </p15:guide>
        <p15:guide id="12" pos="7421" userDrawn="1">
          <p15:clr>
            <a:srgbClr val="A4A3A4"/>
          </p15:clr>
        </p15:guide>
        <p15:guide id="13" pos="1369" userDrawn="1">
          <p15:clr>
            <a:srgbClr val="A4A3A4"/>
          </p15:clr>
        </p15:guide>
        <p15:guide id="14" pos="143" userDrawn="1">
          <p15:clr>
            <a:srgbClr val="A4A3A4"/>
          </p15:clr>
        </p15:guide>
        <p15:guide id="15" orient="horz" pos="2163" userDrawn="1">
          <p15:clr>
            <a:srgbClr val="A4A3A4"/>
          </p15:clr>
        </p15:guide>
        <p15:guide id="16" orient="horz" pos="816" userDrawn="1">
          <p15:clr>
            <a:srgbClr val="A4A3A4"/>
          </p15:clr>
        </p15:guide>
        <p15:guide id="17" orient="horz" pos="193" userDrawn="1">
          <p15:clr>
            <a:srgbClr val="A4A3A4"/>
          </p15:clr>
        </p15:guide>
        <p15:guide id="18" orient="horz" pos="4128" userDrawn="1">
          <p15:clr>
            <a:srgbClr val="A4A3A4"/>
          </p15:clr>
        </p15:guide>
        <p15:guide id="19" orient="horz" pos="1483" userDrawn="1">
          <p15:clr>
            <a:srgbClr val="A4A3A4"/>
          </p15:clr>
        </p15:guide>
        <p15:guide id="20" orient="horz" pos="3515" userDrawn="1">
          <p15:clr>
            <a:srgbClr val="A4A3A4"/>
          </p15:clr>
        </p15:guide>
        <p15:guide id="21" orient="horz" pos="2833" userDrawn="1">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guide id="3" orient="horz" pos="2928">
          <p15:clr>
            <a:srgbClr val="A4A3A4"/>
          </p15:clr>
        </p15:guide>
        <p15:guide id="4"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7E2"/>
    <a:srgbClr val="95AC0E"/>
    <a:srgbClr val="74BD43"/>
    <a:srgbClr val="00A6E1"/>
    <a:srgbClr val="5C6770"/>
    <a:srgbClr val="007DBC"/>
    <a:srgbClr val="FF1093"/>
    <a:srgbClr val="FFFFFF"/>
    <a:srgbClr val="F46C23"/>
    <a:srgbClr val="FDB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6491" autoAdjust="0"/>
  </p:normalViewPr>
  <p:slideViewPr>
    <p:cSldViewPr>
      <p:cViewPr varScale="1">
        <p:scale>
          <a:sx n="65" d="100"/>
          <a:sy n="65" d="100"/>
        </p:scale>
        <p:origin x="1315" y="58"/>
      </p:cViewPr>
      <p:guideLst>
        <p:guide orient="horz" pos="2883"/>
        <p:guide orient="horz" pos="1072"/>
        <p:guide orient="horz" pos="257"/>
        <p:guide orient="horz" pos="5504"/>
        <p:guide orient="horz" pos="1977"/>
        <p:guide orient="horz" pos="4685"/>
        <p:guide orient="horz" pos="3777"/>
        <p:guide pos="3839"/>
        <p:guide pos="6312"/>
        <p:guide pos="2611"/>
        <p:guide pos="5076"/>
        <p:guide pos="7421"/>
        <p:guide pos="1369"/>
        <p:guide pos="143"/>
        <p:guide orient="horz" pos="2163"/>
        <p:guide orient="horz" pos="816"/>
        <p:guide orient="horz" pos="193"/>
        <p:guide orient="horz" pos="4128"/>
        <p:guide orient="horz" pos="1483"/>
        <p:guide orient="horz" pos="3515"/>
        <p:guide orient="horz" pos="2833"/>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37432"/>
    </p:cViewPr>
  </p:sorterViewPr>
  <p:notesViewPr>
    <p:cSldViewPr>
      <p:cViewPr varScale="1">
        <p:scale>
          <a:sx n="154" d="100"/>
          <a:sy n="154" d="100"/>
        </p:scale>
        <p:origin x="4208" y="216"/>
      </p:cViewPr>
      <p:guideLst>
        <p:guide orient="horz" pos="2208"/>
        <p:guide pos="2928"/>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319" cy="46524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885" y="0"/>
            <a:ext cx="3038319" cy="465242"/>
          </a:xfrm>
          <a:prstGeom prst="rect">
            <a:avLst/>
          </a:prstGeom>
        </p:spPr>
        <p:txBody>
          <a:bodyPr vert="horz" lIns="91440" tIns="45720" rIns="91440" bIns="45720" rtlCol="0"/>
          <a:lstStyle>
            <a:lvl1pPr algn="r">
              <a:defRPr sz="1200"/>
            </a:lvl1pPr>
          </a:lstStyle>
          <a:p>
            <a:fld id="{0ECAA56D-6859-4EF7-83F5-F26517F8F86A}" type="datetimeFigureOut">
              <a:rPr lang="en-US" smtClean="0"/>
              <a:t>7/1/2021</a:t>
            </a:fld>
            <a:endParaRPr lang="en-US" dirty="0"/>
          </a:p>
        </p:txBody>
      </p:sp>
      <p:sp>
        <p:nvSpPr>
          <p:cNvPr id="4" name="Footer Placeholder 3"/>
          <p:cNvSpPr>
            <a:spLocks noGrp="1"/>
          </p:cNvSpPr>
          <p:nvPr>
            <p:ph type="ftr" sz="quarter" idx="2"/>
          </p:nvPr>
        </p:nvSpPr>
        <p:spPr>
          <a:xfrm>
            <a:off x="0" y="8831160"/>
            <a:ext cx="3038319" cy="46524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885" y="8831160"/>
            <a:ext cx="3038319" cy="465240"/>
          </a:xfrm>
          <a:prstGeom prst="rect">
            <a:avLst/>
          </a:prstGeom>
        </p:spPr>
        <p:txBody>
          <a:bodyPr vert="horz" lIns="91440" tIns="45720" rIns="91440" bIns="45720" rtlCol="0" anchor="b"/>
          <a:lstStyle>
            <a:lvl1pPr algn="r">
              <a:defRPr sz="1200"/>
            </a:lvl1pPr>
          </a:lstStyle>
          <a:p>
            <a:fld id="{5BB706CE-DD56-44EB-9C7F-FE3574A5CFE8}" type="slidenum">
              <a:rPr lang="en-US" smtClean="0"/>
              <a:t>‹#›</a:t>
            </a:fld>
            <a:endParaRPr lang="en-US" dirty="0"/>
          </a:p>
        </p:txBody>
      </p:sp>
    </p:spTree>
    <p:extLst>
      <p:ext uri="{BB962C8B-B14F-4D97-AF65-F5344CB8AC3E}">
        <p14:creationId xmlns:p14="http://schemas.microsoft.com/office/powerpoint/2010/main" val="265517933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319" cy="46524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885" y="0"/>
            <a:ext cx="3038319" cy="465242"/>
          </a:xfrm>
          <a:prstGeom prst="rect">
            <a:avLst/>
          </a:prstGeom>
        </p:spPr>
        <p:txBody>
          <a:bodyPr vert="horz" lIns="91440" tIns="45720" rIns="91440" bIns="45720" rtlCol="0"/>
          <a:lstStyle>
            <a:lvl1pPr algn="r">
              <a:defRPr sz="1200"/>
            </a:lvl1pPr>
          </a:lstStyle>
          <a:p>
            <a:fld id="{99A7A732-E016-4A82-A589-F6E10816C5CA}" type="datetimeFigureOut">
              <a:rPr lang="en-US" smtClean="0"/>
              <a:t>7/1/2021</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519" y="4473472"/>
            <a:ext cx="5607362" cy="366087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31160"/>
            <a:ext cx="3038319" cy="46524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885" y="8831160"/>
            <a:ext cx="3038319" cy="465240"/>
          </a:xfrm>
          <a:prstGeom prst="rect">
            <a:avLst/>
          </a:prstGeom>
        </p:spPr>
        <p:txBody>
          <a:bodyPr vert="horz" lIns="91440" tIns="45720" rIns="91440" bIns="45720" rtlCol="0" anchor="b"/>
          <a:lstStyle>
            <a:lvl1pPr algn="r">
              <a:defRPr sz="1200"/>
            </a:lvl1pPr>
          </a:lstStyle>
          <a:p>
            <a:fld id="{CFFD62D3-BB65-47B7-B482-3500296D899C}" type="slidenum">
              <a:rPr lang="en-US" smtClean="0"/>
              <a:t>‹#›</a:t>
            </a:fld>
            <a:endParaRPr lang="en-US" dirty="0"/>
          </a:p>
        </p:txBody>
      </p:sp>
    </p:spTree>
    <p:extLst>
      <p:ext uri="{BB962C8B-B14F-4D97-AF65-F5344CB8AC3E}">
        <p14:creationId xmlns:p14="http://schemas.microsoft.com/office/powerpoint/2010/main" val="3586419241"/>
      </p:ext>
    </p:extLst>
  </p:cSld>
  <p:clrMap bg1="lt1" tx1="dk1" bg2="lt2" tx2="dk2" accent1="accent1" accent2="accent2" accent3="accent3" accent4="accent4" accent5="accent5" accent6="accent6" hlink="hlink" folHlink="folHlink"/>
  <p:hf hdr="0" dt="0"/>
  <p:notesStyle>
    <a:lvl1pPr marL="0" algn="l" defTabSz="1218507" rtl="0" eaLnBrk="1" latinLnBrk="0" hangingPunct="1">
      <a:defRPr sz="1600" b="0" i="0" kern="1200">
        <a:solidFill>
          <a:schemeClr val="tx1"/>
        </a:solidFill>
        <a:latin typeface="Arial Regular"/>
        <a:ea typeface="+mn-ea"/>
        <a:cs typeface="+mn-cs"/>
      </a:defRPr>
    </a:lvl1pPr>
    <a:lvl2pPr marL="609240" algn="l" defTabSz="1218507" rtl="0" eaLnBrk="1" latinLnBrk="0" hangingPunct="1">
      <a:defRPr sz="1600" b="0" i="0" kern="1200">
        <a:solidFill>
          <a:schemeClr val="tx1"/>
        </a:solidFill>
        <a:latin typeface="Arial Regular"/>
        <a:ea typeface="+mn-ea"/>
        <a:cs typeface="+mn-cs"/>
      </a:defRPr>
    </a:lvl2pPr>
    <a:lvl3pPr marL="1218507" algn="l" defTabSz="1218507" rtl="0" eaLnBrk="1" latinLnBrk="0" hangingPunct="1">
      <a:defRPr sz="1600" b="0" i="0" kern="1200">
        <a:solidFill>
          <a:schemeClr val="tx1"/>
        </a:solidFill>
        <a:latin typeface="Arial Regular"/>
        <a:ea typeface="+mn-ea"/>
        <a:cs typeface="+mn-cs"/>
      </a:defRPr>
    </a:lvl3pPr>
    <a:lvl4pPr marL="1827755" algn="l" defTabSz="1218507" rtl="0" eaLnBrk="1" latinLnBrk="0" hangingPunct="1">
      <a:defRPr sz="1600" b="0" i="0" kern="1200">
        <a:solidFill>
          <a:schemeClr val="tx1"/>
        </a:solidFill>
        <a:latin typeface="Arial Regular"/>
        <a:ea typeface="+mn-ea"/>
        <a:cs typeface="+mn-cs"/>
      </a:defRPr>
    </a:lvl4pPr>
    <a:lvl5pPr marL="2437012" algn="l" defTabSz="1218507" rtl="0" eaLnBrk="1" latinLnBrk="0" hangingPunct="1">
      <a:defRPr sz="1600" b="0" i="0" kern="1200">
        <a:solidFill>
          <a:schemeClr val="tx1"/>
        </a:solidFill>
        <a:latin typeface="Arial Regular"/>
        <a:ea typeface="+mn-ea"/>
        <a:cs typeface="+mn-cs"/>
      </a:defRPr>
    </a:lvl5pPr>
    <a:lvl6pPr marL="3046251" algn="l" defTabSz="1218507" rtl="0" eaLnBrk="1" latinLnBrk="0" hangingPunct="1">
      <a:defRPr sz="1600" kern="1200">
        <a:solidFill>
          <a:schemeClr val="tx1"/>
        </a:solidFill>
        <a:latin typeface="+mn-lt"/>
        <a:ea typeface="+mn-ea"/>
        <a:cs typeface="+mn-cs"/>
      </a:defRPr>
    </a:lvl6pPr>
    <a:lvl7pPr marL="3655491" algn="l" defTabSz="1218507" rtl="0" eaLnBrk="1" latinLnBrk="0" hangingPunct="1">
      <a:defRPr sz="1600" kern="1200">
        <a:solidFill>
          <a:schemeClr val="tx1"/>
        </a:solidFill>
        <a:latin typeface="+mn-lt"/>
        <a:ea typeface="+mn-ea"/>
        <a:cs typeface="+mn-cs"/>
      </a:defRPr>
    </a:lvl7pPr>
    <a:lvl8pPr marL="4264747" algn="l" defTabSz="1218507" rtl="0" eaLnBrk="1" latinLnBrk="0" hangingPunct="1">
      <a:defRPr sz="1600" kern="1200">
        <a:solidFill>
          <a:schemeClr val="tx1"/>
        </a:solidFill>
        <a:latin typeface="+mn-lt"/>
        <a:ea typeface="+mn-ea"/>
        <a:cs typeface="+mn-cs"/>
      </a:defRPr>
    </a:lvl8pPr>
    <a:lvl9pPr marL="4873996" algn="l" defTabSz="121850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CFFD62D3-BB65-47B7-B482-3500296D899C}" type="slidenum">
              <a:rPr lang="en-US" smtClean="0"/>
              <a:t>1</a:t>
            </a:fld>
            <a:endParaRPr lang="en-US" dirty="0"/>
          </a:p>
        </p:txBody>
      </p:sp>
    </p:spTree>
    <p:extLst>
      <p:ext uri="{BB962C8B-B14F-4D97-AF65-F5344CB8AC3E}">
        <p14:creationId xmlns:p14="http://schemas.microsoft.com/office/powerpoint/2010/main" val="2316737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completing above fields can result in immunizations not sending to the Immunization Registry</a:t>
            </a:r>
          </a:p>
          <a:p>
            <a:r>
              <a:rPr lang="en-US" dirty="0"/>
              <a:t>Additionally, if med charge and admin charge are not completed, the charges will not drop for this immunization—if do not want clinical staff determining med charge and admin charge then provider can order by CPT code (charge) and order brand name immunization—clinical staff will just choose no charge in the med charge and admin charge field if this is the desired workflow</a:t>
            </a:r>
          </a:p>
          <a:p>
            <a:endParaRPr lang="en-US" dirty="0"/>
          </a:p>
          <a:p>
            <a:r>
              <a:rPr lang="en-US" dirty="0"/>
              <a:t>For historical immunizations, navigate to the immunizations section and select history and fill in details—responsible party detail form </a:t>
            </a:r>
            <a:r>
              <a:rPr lang="en-US"/>
              <a:t>and consents must </a:t>
            </a:r>
            <a:r>
              <a:rPr lang="en-US" dirty="0"/>
              <a:t>be filled our prior to this workflow also</a:t>
            </a:r>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CFFD62D3-BB65-47B7-B482-3500296D899C}" type="slidenum">
              <a:rPr lang="en-US" smtClean="0"/>
              <a:t>18</a:t>
            </a:fld>
            <a:endParaRPr lang="en-US" dirty="0"/>
          </a:p>
        </p:txBody>
      </p:sp>
    </p:spTree>
    <p:extLst>
      <p:ext uri="{BB962C8B-B14F-4D97-AF65-F5344CB8AC3E}">
        <p14:creationId xmlns:p14="http://schemas.microsoft.com/office/powerpoint/2010/main" val="1902744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507" rtl="0" eaLnBrk="1" fontAlgn="auto" latinLnBrk="0" hangingPunct="1">
              <a:lnSpc>
                <a:spcPct val="100000"/>
              </a:lnSpc>
              <a:spcBef>
                <a:spcPts val="0"/>
              </a:spcBef>
              <a:spcAft>
                <a:spcPts val="0"/>
              </a:spcAft>
              <a:buClrTx/>
              <a:buSzTx/>
              <a:buFontTx/>
              <a:buNone/>
              <a:tabLst/>
              <a:defRPr/>
            </a:pPr>
            <a:r>
              <a:rPr lang="en-US" dirty="0"/>
              <a:t>On the Immunizations Tab,</a:t>
            </a:r>
            <a:r>
              <a:rPr lang="en-US" baseline="0" dirty="0"/>
              <a:t> click the small sheet of paper and it opens these options. This informs the registry if you would like them to contact either the patient (self) or the provider when an immunization is due and overdue. You can also select do not notify. Once you fill out and save this information the sheet of paper will have a green checkmark to show it was completed. </a:t>
            </a:r>
            <a:r>
              <a:rPr lang="en-US" baseline="0"/>
              <a:t>This is not a requirement.</a:t>
            </a:r>
            <a:endParaRPr lang="en-US"/>
          </a:p>
          <a:p>
            <a:endParaRPr lang="en-US"/>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CFFD62D3-BB65-47B7-B482-3500296D899C}" type="slidenum">
              <a:rPr lang="en-US" smtClean="0"/>
              <a:t>19</a:t>
            </a:fld>
            <a:endParaRPr lang="en-US" dirty="0"/>
          </a:p>
        </p:txBody>
      </p:sp>
    </p:spTree>
    <p:extLst>
      <p:ext uri="{BB962C8B-B14F-4D97-AF65-F5344CB8AC3E}">
        <p14:creationId xmlns:p14="http://schemas.microsoft.com/office/powerpoint/2010/main" val="1292796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CFFD62D3-BB65-47B7-B482-3500296D899C}" type="slidenum">
              <a:rPr lang="en-US" smtClean="0"/>
              <a:t>20</a:t>
            </a:fld>
            <a:endParaRPr lang="en-US" dirty="0"/>
          </a:p>
        </p:txBody>
      </p:sp>
    </p:spTree>
    <p:extLst>
      <p:ext uri="{BB962C8B-B14F-4D97-AF65-F5344CB8AC3E}">
        <p14:creationId xmlns:p14="http://schemas.microsoft.com/office/powerpoint/2010/main" val="2335893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Your immunization will directly upload to the state after completing the Responsible Party Detail form and documenting the immunization through the workflow provided in the previous slides. No additional work is needed.</a:t>
            </a:r>
          </a:p>
          <a:p>
            <a:pPr lvl="1"/>
            <a:r>
              <a:rPr lang="en-US" dirty="0"/>
              <a:t>As previously shown, if the Responsible Party Detail form is not completed on ALL patients PRIOR to any immunization documented (including historical immunizations), an error message will be sent to the email address you provided </a:t>
            </a:r>
            <a:r>
              <a:rPr lang="en-US" u="sng" dirty="0"/>
              <a:t>for each immunization charted per patient</a:t>
            </a:r>
            <a:r>
              <a:rPr lang="en-US" dirty="0"/>
              <a:t>.</a:t>
            </a:r>
          </a:p>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CFFD62D3-BB65-47B7-B482-3500296D899C}" type="slidenum">
              <a:rPr lang="en-US" smtClean="0"/>
              <a:t>21</a:t>
            </a:fld>
            <a:endParaRPr lang="en-US" dirty="0"/>
          </a:p>
        </p:txBody>
      </p:sp>
    </p:spTree>
    <p:extLst>
      <p:ext uri="{BB962C8B-B14F-4D97-AF65-F5344CB8AC3E}">
        <p14:creationId xmlns:p14="http://schemas.microsoft.com/office/powerpoint/2010/main" val="2209586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CFFD62D3-BB65-47B7-B482-3500296D899C}" type="slidenum">
              <a:rPr lang="en-US" smtClean="0"/>
              <a:t>23</a:t>
            </a:fld>
            <a:endParaRPr lang="en-US" dirty="0"/>
          </a:p>
        </p:txBody>
      </p:sp>
    </p:spTree>
    <p:extLst>
      <p:ext uri="{BB962C8B-B14F-4D97-AF65-F5344CB8AC3E}">
        <p14:creationId xmlns:p14="http://schemas.microsoft.com/office/powerpoint/2010/main" val="1503588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import immunizations from your state registry if the bidirectional connection has been enabled</a:t>
            </a:r>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CFFD62D3-BB65-47B7-B482-3500296D899C}" type="slidenum">
              <a:rPr lang="en-US" smtClean="0"/>
              <a:t>27</a:t>
            </a:fld>
            <a:endParaRPr lang="en-US" dirty="0"/>
          </a:p>
        </p:txBody>
      </p:sp>
    </p:spTree>
    <p:extLst>
      <p:ext uri="{BB962C8B-B14F-4D97-AF65-F5344CB8AC3E}">
        <p14:creationId xmlns:p14="http://schemas.microsoft.com/office/powerpoint/2010/main" val="2200725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CFFD62D3-BB65-47B7-B482-3500296D899C}" type="slidenum">
              <a:rPr lang="en-US" smtClean="0"/>
              <a:t>32</a:t>
            </a:fld>
            <a:endParaRPr lang="en-US" dirty="0"/>
          </a:p>
        </p:txBody>
      </p:sp>
    </p:spTree>
    <p:extLst>
      <p:ext uri="{BB962C8B-B14F-4D97-AF65-F5344CB8AC3E}">
        <p14:creationId xmlns:p14="http://schemas.microsoft.com/office/powerpoint/2010/main" val="789302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up your Immunization Inventory</a:t>
            </a:r>
          </a:p>
          <a:p>
            <a:r>
              <a:rPr lang="en-US" dirty="0"/>
              <a:t>	Will detail how to set up your immunization inventory using the Immunization Management Worklist—we suggest this is done prior to charting immunizations</a:t>
            </a:r>
          </a:p>
          <a:p>
            <a:r>
              <a:rPr lang="en-US" dirty="0"/>
              <a:t>Ordering an Immunization</a:t>
            </a:r>
          </a:p>
          <a:p>
            <a:r>
              <a:rPr lang="en-US" dirty="0"/>
              <a:t>	Will review how to order immunizations </a:t>
            </a:r>
          </a:p>
          <a:p>
            <a:r>
              <a:rPr lang="en-US" dirty="0"/>
              <a:t>Charting an Immunization</a:t>
            </a:r>
          </a:p>
          <a:p>
            <a:r>
              <a:rPr lang="en-US" dirty="0"/>
              <a:t>	Will detail how to complete all recommended documentation when charting an immunization including the responsible party detail form, consents and immunization administration form</a:t>
            </a:r>
          </a:p>
          <a:p>
            <a:r>
              <a:rPr lang="en-US" dirty="0"/>
              <a:t>Transmitting Immunization Data to a Registry</a:t>
            </a:r>
          </a:p>
          <a:p>
            <a:r>
              <a:rPr lang="en-US" dirty="0"/>
              <a:t>	Will review real time and batch uploads</a:t>
            </a:r>
          </a:p>
          <a:p>
            <a:r>
              <a:rPr lang="en-US" dirty="0"/>
              <a:t>Registry Import</a:t>
            </a:r>
          </a:p>
          <a:p>
            <a:r>
              <a:rPr lang="en-US" dirty="0"/>
              <a:t>	review how to incorporate </a:t>
            </a:r>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CFFD62D3-BB65-47B7-B482-3500296D899C}" type="slidenum">
              <a:rPr lang="en-US" smtClean="0"/>
              <a:t>2</a:t>
            </a:fld>
            <a:endParaRPr lang="en-US" dirty="0"/>
          </a:p>
        </p:txBody>
      </p:sp>
    </p:spTree>
    <p:extLst>
      <p:ext uri="{BB962C8B-B14F-4D97-AF65-F5344CB8AC3E}">
        <p14:creationId xmlns:p14="http://schemas.microsoft.com/office/powerpoint/2010/main" val="695139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SLIDE:  Right-click image to replace.  </a:t>
            </a:r>
          </a:p>
          <a:p>
            <a:r>
              <a:rPr lang="en-US" dirty="0"/>
              <a:t>**Slide not built in master slides due to the ability to swap out images.</a:t>
            </a:r>
          </a:p>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CFFD62D3-BB65-47B7-B482-3500296D899C}" type="slidenum">
              <a:rPr lang="en-US" smtClean="0"/>
              <a:t>3</a:t>
            </a:fld>
            <a:endParaRPr lang="en-US" dirty="0"/>
          </a:p>
        </p:txBody>
      </p:sp>
    </p:spTree>
    <p:extLst>
      <p:ext uri="{BB962C8B-B14F-4D97-AF65-F5344CB8AC3E}">
        <p14:creationId xmlns:p14="http://schemas.microsoft.com/office/powerpoint/2010/main" val="928670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CFFD62D3-BB65-47B7-B482-3500296D899C}" type="slidenum">
              <a:rPr lang="en-US" smtClean="0"/>
              <a:t>4</a:t>
            </a:fld>
            <a:endParaRPr lang="en-US" dirty="0"/>
          </a:p>
        </p:txBody>
      </p:sp>
    </p:spTree>
    <p:extLst>
      <p:ext uri="{BB962C8B-B14F-4D97-AF65-F5344CB8AC3E}">
        <p14:creationId xmlns:p14="http://schemas.microsoft.com/office/powerpoint/2010/main" val="792421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CFFD62D3-BB65-47B7-B482-3500296D899C}" type="slidenum">
              <a:rPr lang="en-US" smtClean="0"/>
              <a:t>7</a:t>
            </a:fld>
            <a:endParaRPr lang="en-US" dirty="0"/>
          </a:p>
        </p:txBody>
      </p:sp>
    </p:spTree>
    <p:extLst>
      <p:ext uri="{BB962C8B-B14F-4D97-AF65-F5344CB8AC3E}">
        <p14:creationId xmlns:p14="http://schemas.microsoft.com/office/powerpoint/2010/main" val="1673385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507"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effectLst/>
                <a:latin typeface="Times" charset="0"/>
                <a:ea typeface="ＭＳ Ｐゴシック" pitchFamily="-112" charset="-128"/>
                <a:cs typeface="ＭＳ Ｐゴシック" pitchFamily="-112" charset="-128"/>
              </a:rPr>
              <a:t>"You should always search for the exact name of the drug in the immunization you're administering when applicable (e.g. "</a:t>
            </a:r>
            <a:r>
              <a:rPr lang="en-US" sz="1600" kern="1200" dirty="0" err="1">
                <a:solidFill>
                  <a:schemeClr val="tx1"/>
                </a:solidFill>
                <a:effectLst/>
                <a:latin typeface="Times" charset="0"/>
                <a:ea typeface="ＭＳ Ｐゴシック" pitchFamily="-112" charset="-128"/>
                <a:cs typeface="ＭＳ Ｐゴシック" pitchFamily="-112" charset="-128"/>
              </a:rPr>
              <a:t>Tenivac</a:t>
            </a:r>
            <a:r>
              <a:rPr lang="en-US" sz="1600" kern="1200" dirty="0">
                <a:solidFill>
                  <a:schemeClr val="tx1"/>
                </a:solidFill>
                <a:effectLst/>
                <a:latin typeface="Times" charset="0"/>
                <a:ea typeface="ＭＳ Ｐゴシック" pitchFamily="-112" charset="-128"/>
                <a:cs typeface="ＭＳ Ｐゴシック" pitchFamily="-112" charset="-128"/>
              </a:rPr>
              <a:t>", not "Tetanus").  The default list in the Immunizations folder will pick the generic immunization in most cases, which may differ from what you have in your inventory.  Selecting the generic version can cause coding and inventory tracking problems at the registry.</a:t>
            </a:r>
            <a:br>
              <a:rPr lang="en-US" sz="1600" kern="1200" dirty="0">
                <a:solidFill>
                  <a:schemeClr val="tx1"/>
                </a:solidFill>
                <a:effectLst/>
                <a:latin typeface="Times" charset="0"/>
                <a:ea typeface="ＭＳ Ｐゴシック" pitchFamily="-112" charset="-128"/>
                <a:cs typeface="ＭＳ Ｐゴシック" pitchFamily="-112" charset="-128"/>
              </a:rPr>
            </a:br>
            <a:br>
              <a:rPr lang="en-US" sz="1600" kern="1200" dirty="0">
                <a:solidFill>
                  <a:schemeClr val="tx1"/>
                </a:solidFill>
                <a:effectLst/>
                <a:latin typeface="Times" charset="0"/>
                <a:ea typeface="ＭＳ Ｐゴシック" pitchFamily="-112" charset="-128"/>
                <a:cs typeface="ＭＳ Ｐゴシック" pitchFamily="-112" charset="-128"/>
              </a:rPr>
            </a:br>
            <a:r>
              <a:rPr lang="en-US" sz="1600" kern="1200" dirty="0">
                <a:solidFill>
                  <a:schemeClr val="tx1"/>
                </a:solidFill>
                <a:effectLst/>
                <a:latin typeface="Times" charset="0"/>
                <a:ea typeface="ＭＳ Ｐゴシック" pitchFamily="-112" charset="-128"/>
                <a:cs typeface="ＭＳ Ｐゴシック" pitchFamily="-112" charset="-128"/>
              </a:rPr>
              <a:t>Furthermore, if you are presented with two options - for example, "Drug Name" and "Drug Name (0.5mL, </a:t>
            </a:r>
            <a:r>
              <a:rPr lang="en-US" sz="1600" kern="1200" dirty="0" err="1">
                <a:solidFill>
                  <a:schemeClr val="tx1"/>
                </a:solidFill>
                <a:effectLst/>
                <a:latin typeface="Times" charset="0"/>
                <a:ea typeface="ＭＳ Ｐゴシック" pitchFamily="-112" charset="-128"/>
                <a:cs typeface="ＭＳ Ｐゴシック" pitchFamily="-112" charset="-128"/>
              </a:rPr>
              <a:t>im</a:t>
            </a:r>
            <a:r>
              <a:rPr lang="en-US" sz="1600" kern="1200" dirty="0">
                <a:solidFill>
                  <a:schemeClr val="tx1"/>
                </a:solidFill>
                <a:effectLst/>
                <a:latin typeface="Times" charset="0"/>
                <a:ea typeface="ＭＳ Ｐゴシック" pitchFamily="-112" charset="-128"/>
                <a:cs typeface="ＭＳ Ｐゴシック" pitchFamily="-112" charset="-128"/>
              </a:rPr>
              <a:t>, once)", you should select the more detailed option </a:t>
            </a:r>
            <a:r>
              <a:rPr lang="en-US" sz="1600" i="1" kern="1200" dirty="0">
                <a:solidFill>
                  <a:schemeClr val="tx1"/>
                </a:solidFill>
                <a:effectLst/>
                <a:latin typeface="Times" charset="0"/>
                <a:ea typeface="ＭＳ Ｐゴシック" pitchFamily="-112" charset="-128"/>
                <a:cs typeface="ＭＳ Ｐゴシック" pitchFamily="-112" charset="-128"/>
              </a:rPr>
              <a:t>provided that it matches your inventory </a:t>
            </a:r>
            <a:r>
              <a:rPr lang="en-US" sz="1600" i="1" u="sng" kern="1200" dirty="0">
                <a:solidFill>
                  <a:schemeClr val="tx1"/>
                </a:solidFill>
                <a:effectLst/>
                <a:latin typeface="Times" charset="0"/>
                <a:ea typeface="ＭＳ Ｐゴシック" pitchFamily="-112" charset="-128"/>
                <a:cs typeface="ＭＳ Ｐゴシック" pitchFamily="-112" charset="-128"/>
              </a:rPr>
              <a:t>exactly</a:t>
            </a:r>
            <a:r>
              <a:rPr lang="en-US" sz="1600" kern="1200" dirty="0">
                <a:solidFill>
                  <a:schemeClr val="tx1"/>
                </a:solidFill>
                <a:effectLst/>
                <a:latin typeface="Times" charset="0"/>
                <a:ea typeface="ＭＳ Ｐゴシック" pitchFamily="-112" charset="-128"/>
                <a:cs typeface="ＭＳ Ｐゴシック" pitchFamily="-112" charset="-128"/>
              </a:rPr>
              <a:t>.  In this case, "close" is not close enough - if you're administering a 1.0mL dose, you should select the "Drug Name" option, not the "...(0.5mL, </a:t>
            </a:r>
            <a:r>
              <a:rPr lang="en-US" sz="1600" kern="1200" dirty="0" err="1">
                <a:solidFill>
                  <a:schemeClr val="tx1"/>
                </a:solidFill>
                <a:effectLst/>
                <a:latin typeface="Times" charset="0"/>
                <a:ea typeface="ＭＳ Ｐゴシック" pitchFamily="-112" charset="-128"/>
                <a:cs typeface="ＭＳ Ｐゴシック" pitchFamily="-112" charset="-128"/>
              </a:rPr>
              <a:t>im</a:t>
            </a:r>
            <a:r>
              <a:rPr lang="en-US" sz="1600" kern="1200" dirty="0">
                <a:solidFill>
                  <a:schemeClr val="tx1"/>
                </a:solidFill>
                <a:effectLst/>
                <a:latin typeface="Times" charset="0"/>
                <a:ea typeface="ＭＳ Ｐゴシック" pitchFamily="-112" charset="-128"/>
                <a:cs typeface="ＭＳ Ｐゴシック" pitchFamily="-112" charset="-128"/>
              </a:rPr>
              <a:t>, once)" option. Also keep in mind that different searches give different results - "Hep B" is not the same as "Hepatitis B“</a:t>
            </a:r>
            <a:r>
              <a:rPr lang="en-US" sz="1600" kern="1200" baseline="0" dirty="0">
                <a:solidFill>
                  <a:schemeClr val="tx1"/>
                </a:solidFill>
                <a:effectLst/>
                <a:latin typeface="Times" charset="0"/>
                <a:ea typeface="ＭＳ Ｐゴシック" pitchFamily="-112" charset="-128"/>
                <a:cs typeface="ＭＳ Ｐゴシック" pitchFamily="-112" charset="-128"/>
              </a:rPr>
              <a:t> for instance.</a:t>
            </a:r>
            <a:endParaRPr lang="en-US" dirty="0"/>
          </a:p>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CFFD62D3-BB65-47B7-B482-3500296D899C}" type="slidenum">
              <a:rPr lang="en-US" smtClean="0"/>
              <a:t>8</a:t>
            </a:fld>
            <a:endParaRPr lang="en-US" dirty="0"/>
          </a:p>
        </p:txBody>
      </p:sp>
    </p:spTree>
    <p:extLst>
      <p:ext uri="{BB962C8B-B14F-4D97-AF65-F5344CB8AC3E}">
        <p14:creationId xmlns:p14="http://schemas.microsoft.com/office/powerpoint/2010/main" val="2231753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CFFD62D3-BB65-47B7-B482-3500296D899C}" type="slidenum">
              <a:rPr lang="en-US" smtClean="0"/>
              <a:t>9</a:t>
            </a:fld>
            <a:endParaRPr lang="en-US" dirty="0"/>
          </a:p>
        </p:txBody>
      </p:sp>
    </p:spTree>
    <p:extLst>
      <p:ext uri="{BB962C8B-B14F-4D97-AF65-F5344CB8AC3E}">
        <p14:creationId xmlns:p14="http://schemas.microsoft.com/office/powerpoint/2010/main" val="1190190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CFFD62D3-BB65-47B7-B482-3500296D899C}" type="slidenum">
              <a:rPr lang="en-US" smtClean="0"/>
              <a:t>10</a:t>
            </a:fld>
            <a:endParaRPr lang="en-US" dirty="0"/>
          </a:p>
        </p:txBody>
      </p:sp>
    </p:spTree>
    <p:extLst>
      <p:ext uri="{BB962C8B-B14F-4D97-AF65-F5344CB8AC3E}">
        <p14:creationId xmlns:p14="http://schemas.microsoft.com/office/powerpoint/2010/main" val="1663571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documentation is required in order to successfully send the immunization details over to the Immunization Registry.  If this is not completed prior to completing the medication administration form, the immunization will not send to the registry and you will receive an error message.</a:t>
            </a:r>
          </a:p>
          <a:p>
            <a:endParaRPr lang="en-US" dirty="0"/>
          </a:p>
          <a:p>
            <a:pPr marL="0" marR="0" lvl="0" indent="0" algn="l" defTabSz="1218507" rtl="0" eaLnBrk="1" fontAlgn="auto" latinLnBrk="0" hangingPunct="1">
              <a:lnSpc>
                <a:spcPct val="100000"/>
              </a:lnSpc>
              <a:spcBef>
                <a:spcPts val="0"/>
              </a:spcBef>
              <a:spcAft>
                <a:spcPts val="0"/>
              </a:spcAft>
              <a:buClrTx/>
              <a:buSzTx/>
              <a:buFontTx/>
              <a:buNone/>
              <a:tabLst/>
              <a:defRPr/>
            </a:pPr>
            <a:r>
              <a:rPr lang="en-US" dirty="0"/>
              <a:t>The Responsible Party Detail form also acts as</a:t>
            </a:r>
            <a:r>
              <a:rPr lang="en-US" baseline="0" dirty="0"/>
              <a:t> the Consent of the responsible party for the immunization to be sent to the registry. If the responsible party does NOT consent for their immunizations to be sent to the registry, do not fill out the form and this will stop the immunization from going through the interface. The Responsible Party Detail Form MUST be completed before the immunization is charted, this includes when entering historical data or when abstracting.</a:t>
            </a:r>
            <a:endParaRPr lang="en-US" dirty="0"/>
          </a:p>
          <a:p>
            <a:endParaRPr lang="en-US" dirty="0"/>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CFFD62D3-BB65-47B7-B482-3500296D899C}" type="slidenum">
              <a:rPr lang="en-US" smtClean="0"/>
              <a:t>11</a:t>
            </a:fld>
            <a:endParaRPr lang="en-US" dirty="0"/>
          </a:p>
        </p:txBody>
      </p:sp>
    </p:spTree>
    <p:extLst>
      <p:ext uri="{BB962C8B-B14F-4D97-AF65-F5344CB8AC3E}">
        <p14:creationId xmlns:p14="http://schemas.microsoft.com/office/powerpoint/2010/main" val="31526065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 1col">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C52633-0CD5-2C49-9D54-8292C7B8057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7529"/>
          <a:stretch/>
        </p:blipFill>
        <p:spPr>
          <a:xfrm>
            <a:off x="0" y="893"/>
            <a:ext cx="12188825" cy="6340010"/>
          </a:xfrm>
          <a:prstGeom prst="rect">
            <a:avLst/>
          </a:prstGeom>
        </p:spPr>
      </p:pic>
      <p:sp>
        <p:nvSpPr>
          <p:cNvPr id="10" name="Title Placeholder 3">
            <a:extLst>
              <a:ext uri="{FF2B5EF4-FFF2-40B4-BE49-F238E27FC236}">
                <a16:creationId xmlns:a16="http://schemas.microsoft.com/office/drawing/2014/main" id="{4DB15AD8-D8ED-A64E-8683-5800D5987A70}"/>
              </a:ext>
            </a:extLst>
          </p:cNvPr>
          <p:cNvSpPr>
            <a:spLocks noGrp="1"/>
          </p:cNvSpPr>
          <p:nvPr>
            <p:ph type="title" hasCustomPrompt="1"/>
          </p:nvPr>
        </p:nvSpPr>
        <p:spPr>
          <a:xfrm>
            <a:off x="2286" y="0"/>
            <a:ext cx="12186537" cy="701675"/>
          </a:xfrm>
          <a:prstGeom prst="rect">
            <a:avLst/>
          </a:prstGeom>
        </p:spPr>
        <p:txBody>
          <a:bodyPr vert="horz" lIns="365760" tIns="365760" rIns="914400" bIns="45720" rtlCol="0" anchor="ctr">
            <a:noAutofit/>
          </a:bodyPr>
          <a:lstStyle>
            <a:lvl1pPr>
              <a:defRPr>
                <a:solidFill>
                  <a:schemeClr val="bg1"/>
                </a:solidFill>
              </a:defRPr>
            </a:lvl1pPr>
          </a:lstStyle>
          <a:p>
            <a:r>
              <a:rPr lang="en-US" dirty="0"/>
              <a:t>Title goes here (less than 6/7 words)</a:t>
            </a:r>
          </a:p>
        </p:txBody>
      </p:sp>
      <p:sp>
        <p:nvSpPr>
          <p:cNvPr id="13" name="Text Placeholder 5">
            <a:extLst>
              <a:ext uri="{FF2B5EF4-FFF2-40B4-BE49-F238E27FC236}">
                <a16:creationId xmlns:a16="http://schemas.microsoft.com/office/drawing/2014/main" id="{81962033-A04B-1449-9117-FB3D1AAD882A}"/>
              </a:ext>
            </a:extLst>
          </p:cNvPr>
          <p:cNvSpPr>
            <a:spLocks noGrp="1"/>
          </p:cNvSpPr>
          <p:nvPr>
            <p:ph type="body" sz="quarter" idx="16" hasCustomPrompt="1"/>
          </p:nvPr>
        </p:nvSpPr>
        <p:spPr>
          <a:xfrm>
            <a:off x="-1343" y="838200"/>
            <a:ext cx="12190143" cy="457200"/>
          </a:xfrm>
          <a:prstGeom prst="rect">
            <a:avLst/>
          </a:prstGeom>
        </p:spPr>
        <p:txBody>
          <a:bodyPr tIns="0" bIns="0" anchor="ctr" anchorCtr="0">
            <a:noAutofit/>
          </a:bodyPr>
          <a:lstStyle>
            <a:lvl1pPr>
              <a:defRPr sz="2800" b="0" i="0">
                <a:solidFill>
                  <a:schemeClr val="bg1"/>
                </a:solidFill>
              </a:defRPr>
            </a:lvl1pPr>
          </a:lstStyle>
          <a:p>
            <a:pPr lvl="0"/>
            <a:r>
              <a:rPr lang="en-US" dirty="0"/>
              <a:t>Subtitle copy goes here</a:t>
            </a:r>
          </a:p>
        </p:txBody>
      </p:sp>
      <p:sp>
        <p:nvSpPr>
          <p:cNvPr id="3" name="Content Placeholder 2">
            <a:extLst>
              <a:ext uri="{FF2B5EF4-FFF2-40B4-BE49-F238E27FC236}">
                <a16:creationId xmlns:a16="http://schemas.microsoft.com/office/drawing/2014/main" id="{2B5D8B83-C0B4-F943-B165-9701D4711630}"/>
              </a:ext>
            </a:extLst>
          </p:cNvPr>
          <p:cNvSpPr>
            <a:spLocks noGrp="1"/>
          </p:cNvSpPr>
          <p:nvPr>
            <p:ph sz="quarter" idx="18"/>
          </p:nvPr>
        </p:nvSpPr>
        <p:spPr>
          <a:xfrm>
            <a:off x="-1588" y="1447800"/>
            <a:ext cx="12190388" cy="4419600"/>
          </a:xfrm>
        </p:spPr>
        <p:txBody>
          <a:bodyPr/>
          <a:lstStyle>
            <a:lvl1pPr>
              <a:buClr>
                <a:schemeClr val="bg1"/>
              </a:buClr>
              <a:defRPr sz="2400">
                <a:solidFill>
                  <a:schemeClr val="bg1"/>
                </a:solidFill>
              </a:defRPr>
            </a:lvl1pPr>
            <a:lvl2pPr>
              <a:buClr>
                <a:schemeClr val="accent2"/>
              </a:buClr>
              <a:defRPr sz="2400">
                <a:solidFill>
                  <a:schemeClr val="bg1"/>
                </a:solidFill>
              </a:defRPr>
            </a:lvl2pPr>
            <a:lvl3pPr>
              <a:buClr>
                <a:schemeClr val="accent2"/>
              </a:buClr>
              <a:defRPr sz="2400">
                <a:solidFill>
                  <a:schemeClr val="bg1"/>
                </a:solidFill>
              </a:defRPr>
            </a:lvl3pPr>
            <a:lvl4pPr marL="365760" indent="-182880">
              <a:buClr>
                <a:schemeClr val="accent2"/>
              </a:buClr>
              <a:defRPr lang="en-US" sz="2000" b="0" i="0" kern="1200" baseline="0" dirty="0" smtClean="0">
                <a:solidFill>
                  <a:schemeClr val="bg1"/>
                </a:solidFill>
                <a:latin typeface="+mn-lt"/>
                <a:ea typeface="+mn-ea"/>
                <a:cs typeface="Arial Narrow" panose="020B0604020202020204" pitchFamily="34" charset="0"/>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43386856"/>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 - 2col lef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D3E9D85-7922-644D-80EF-5833B016C1A1}"/>
              </a:ext>
            </a:extLst>
          </p:cNvPr>
          <p:cNvSpPr>
            <a:spLocks noGrp="1"/>
          </p:cNvSpPr>
          <p:nvPr>
            <p:ph type="pic" sz="quarter" idx="13"/>
          </p:nvPr>
        </p:nvSpPr>
        <p:spPr>
          <a:xfrm>
            <a:off x="7542211" y="1441450"/>
            <a:ext cx="4646613" cy="4109631"/>
          </a:xfrm>
          <a:prstGeom prst="rect">
            <a:avLst/>
          </a:prstGeom>
        </p:spPr>
        <p:txBody>
          <a:bodyPr lIns="0" rIns="0" bIns="0" anchor="ctr" anchorCtr="0"/>
          <a:lstStyle>
            <a:lvl1pPr algn="ctr">
              <a:defRPr sz="1600" b="0" i="0">
                <a:latin typeface="Arial" panose="020B0604020202020204" pitchFamily="34" charset="0"/>
                <a:cs typeface="Arial" panose="020B0604020202020204" pitchFamily="34" charset="0"/>
              </a:defRPr>
            </a:lvl1pPr>
          </a:lstStyle>
          <a:p>
            <a:r>
              <a:rPr lang="en-US"/>
              <a:t>Click icon to add picture</a:t>
            </a:r>
            <a:endParaRPr lang="en-GB" dirty="0"/>
          </a:p>
        </p:txBody>
      </p:sp>
      <p:sp>
        <p:nvSpPr>
          <p:cNvPr id="9" name="Content Placeholder 8">
            <a:extLst>
              <a:ext uri="{FF2B5EF4-FFF2-40B4-BE49-F238E27FC236}">
                <a16:creationId xmlns:a16="http://schemas.microsoft.com/office/drawing/2014/main" id="{4E7C0345-B709-C643-8752-D641EEF47127}"/>
              </a:ext>
            </a:extLst>
          </p:cNvPr>
          <p:cNvSpPr>
            <a:spLocks noGrp="1"/>
          </p:cNvSpPr>
          <p:nvPr>
            <p:ph sz="quarter" idx="20"/>
          </p:nvPr>
        </p:nvSpPr>
        <p:spPr>
          <a:xfrm>
            <a:off x="0" y="1441450"/>
            <a:ext cx="7542213" cy="4121150"/>
          </a:xfrm>
          <a:prstGeom prst="rect">
            <a:avLst/>
          </a:prstGeom>
        </p:spPr>
        <p:txBody>
          <a:bodyPr lIns="365760" tIns="0" rIns="365760" bIns="0" anchor="ctr"/>
          <a:lstStyle>
            <a:lvl1pPr>
              <a:lnSpc>
                <a:spcPct val="100000"/>
              </a:lnSpc>
              <a:spcBef>
                <a:spcPts val="0"/>
              </a:spcBef>
              <a:spcAft>
                <a:spcPts val="0"/>
              </a:spcAft>
              <a:defRPr>
                <a:latin typeface="Arial" panose="020B0604020202020204" pitchFamily="34" charset="0"/>
                <a:cs typeface="Arial" panose="020B0604020202020204" pitchFamily="34" charset="0"/>
              </a:defRPr>
            </a:lvl1pPr>
            <a:lvl2pPr marL="274320" indent="-182880">
              <a:lnSpc>
                <a:spcPct val="100000"/>
              </a:lnSpc>
              <a:spcBef>
                <a:spcPts val="0"/>
              </a:spcBef>
              <a:spcAft>
                <a:spcPts val="0"/>
              </a:spcAft>
              <a:buClr>
                <a:schemeClr val="bg2"/>
              </a:buClr>
              <a:buFont typeface="Arial" panose="020B0604020202020204" pitchFamily="34" charset="0"/>
              <a:buChar char="•"/>
              <a:defRPr sz="2400">
                <a:latin typeface="Arial" panose="020B0604020202020204" pitchFamily="34" charset="0"/>
                <a:cs typeface="Arial" panose="020B0604020202020204" pitchFamily="34"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itle 3">
            <a:extLst>
              <a:ext uri="{FF2B5EF4-FFF2-40B4-BE49-F238E27FC236}">
                <a16:creationId xmlns:a16="http://schemas.microsoft.com/office/drawing/2014/main" id="{DFEFA3EC-00D3-E04A-84C1-FE2D352491A0}"/>
              </a:ext>
            </a:extLst>
          </p:cNvPr>
          <p:cNvSpPr>
            <a:spLocks noGrp="1"/>
          </p:cNvSpPr>
          <p:nvPr>
            <p:ph type="title" hasCustomPrompt="1"/>
          </p:nvPr>
        </p:nvSpPr>
        <p:spPr>
          <a:xfrm>
            <a:off x="1" y="0"/>
            <a:ext cx="12193174" cy="701675"/>
          </a:xfrm>
        </p:spPr>
        <p:txBody>
          <a:bodyPr>
            <a:noAutofit/>
          </a:bodyPr>
          <a:lstStyle>
            <a:lvl1pPr>
              <a:defRPr/>
            </a:lvl1pPr>
          </a:lstStyle>
          <a:p>
            <a:r>
              <a:rPr lang="en-US" dirty="0">
                <a:solidFill>
                  <a:schemeClr val="accent3"/>
                </a:solidFill>
                <a:ea typeface="Arial"/>
                <a:sym typeface="Arial"/>
              </a:rPr>
              <a:t>Title goes here (less than 6/7 words)</a:t>
            </a:r>
            <a:endParaRPr lang="en-US" dirty="0"/>
          </a:p>
        </p:txBody>
      </p:sp>
      <p:sp>
        <p:nvSpPr>
          <p:cNvPr id="7" name="Text Placeholder 5">
            <a:extLst>
              <a:ext uri="{FF2B5EF4-FFF2-40B4-BE49-F238E27FC236}">
                <a16:creationId xmlns:a16="http://schemas.microsoft.com/office/drawing/2014/main" id="{BEB9591F-52AA-904E-AA9A-437BB17483F7}"/>
              </a:ext>
            </a:extLst>
          </p:cNvPr>
          <p:cNvSpPr>
            <a:spLocks noGrp="1"/>
          </p:cNvSpPr>
          <p:nvPr>
            <p:ph type="body" sz="quarter" idx="16" hasCustomPrompt="1"/>
          </p:nvPr>
        </p:nvSpPr>
        <p:spPr>
          <a:xfrm>
            <a:off x="0" y="838200"/>
            <a:ext cx="12188800" cy="457200"/>
          </a:xfrm>
          <a:prstGeom prst="rect">
            <a:avLst/>
          </a:prstGeom>
        </p:spPr>
        <p:txBody>
          <a:bodyPr tIns="0" bIns="0" anchor="ctr" anchorCtr="0">
            <a:noAutofit/>
          </a:bodyPr>
          <a:lstStyle>
            <a:lvl1pPr>
              <a:defRPr sz="2800" b="0" i="0"/>
            </a:lvl1pPr>
          </a:lstStyle>
          <a:p>
            <a:pPr lvl="0"/>
            <a:r>
              <a:rPr lang="en-US" dirty="0"/>
              <a:t>Subtitle copy goes here</a:t>
            </a:r>
          </a:p>
        </p:txBody>
      </p:sp>
    </p:spTree>
    <p:extLst>
      <p:ext uri="{BB962C8B-B14F-4D97-AF65-F5344CB8AC3E}">
        <p14:creationId xmlns:p14="http://schemas.microsoft.com/office/powerpoint/2010/main" val="3061701153"/>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 2col split righ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D3E9D85-7922-644D-80EF-5833B016C1A1}"/>
              </a:ext>
            </a:extLst>
          </p:cNvPr>
          <p:cNvSpPr>
            <a:spLocks noGrp="1"/>
          </p:cNvSpPr>
          <p:nvPr>
            <p:ph type="pic" sz="quarter" idx="13"/>
          </p:nvPr>
        </p:nvSpPr>
        <p:spPr>
          <a:xfrm>
            <a:off x="7565960" y="1463399"/>
            <a:ext cx="4646613" cy="1851027"/>
          </a:xfrm>
          <a:prstGeom prst="rect">
            <a:avLst/>
          </a:prstGeom>
        </p:spPr>
        <p:txBody>
          <a:bodyPr anchor="ctr" anchorCtr="0"/>
          <a:lstStyle>
            <a:lvl1pPr algn="ctr">
              <a:defRPr sz="1600" b="0" i="0">
                <a:latin typeface="Arial" panose="020B0604020202020204" pitchFamily="34" charset="0"/>
                <a:cs typeface="Arial" panose="020B0604020202020204" pitchFamily="34" charset="0"/>
              </a:defRPr>
            </a:lvl1pPr>
          </a:lstStyle>
          <a:p>
            <a:r>
              <a:rPr lang="en-US"/>
              <a:t>Click icon to add picture</a:t>
            </a:r>
            <a:endParaRPr lang="en-GB" dirty="0"/>
          </a:p>
        </p:txBody>
      </p:sp>
      <p:sp>
        <p:nvSpPr>
          <p:cNvPr id="7" name="Text Placeholder 6">
            <a:extLst>
              <a:ext uri="{FF2B5EF4-FFF2-40B4-BE49-F238E27FC236}">
                <a16:creationId xmlns:a16="http://schemas.microsoft.com/office/drawing/2014/main" id="{BC86F424-B541-E942-A15F-1040948EA70E}"/>
              </a:ext>
            </a:extLst>
          </p:cNvPr>
          <p:cNvSpPr>
            <a:spLocks noGrp="1"/>
          </p:cNvSpPr>
          <p:nvPr>
            <p:ph type="body" sz="quarter" idx="18"/>
          </p:nvPr>
        </p:nvSpPr>
        <p:spPr>
          <a:xfrm>
            <a:off x="7569323" y="3335339"/>
            <a:ext cx="4646611" cy="358775"/>
          </a:xfrm>
          <a:prstGeom prst="rect">
            <a:avLst/>
          </a:prstGeom>
        </p:spPr>
        <p:txBody>
          <a:bodyPr lIns="0" rIns="0" bIns="0" anchor="ctr" anchorCtr="0"/>
          <a:lstStyle>
            <a:lvl1pPr algn="ctr">
              <a:defRPr sz="1800">
                <a:solidFill>
                  <a:schemeClr val="bg2"/>
                </a:solidFill>
              </a:defRPr>
            </a:lvl1pPr>
          </a:lstStyle>
          <a:p>
            <a:pPr lvl="0"/>
            <a:r>
              <a:rPr lang="en-US"/>
              <a:t>Edit Master text styles</a:t>
            </a:r>
          </a:p>
        </p:txBody>
      </p:sp>
      <p:sp>
        <p:nvSpPr>
          <p:cNvPr id="4" name="Title 3">
            <a:extLst>
              <a:ext uri="{FF2B5EF4-FFF2-40B4-BE49-F238E27FC236}">
                <a16:creationId xmlns:a16="http://schemas.microsoft.com/office/drawing/2014/main" id="{F72C1B48-B458-9B4A-AC80-C059C5E79AB0}"/>
              </a:ext>
            </a:extLst>
          </p:cNvPr>
          <p:cNvSpPr>
            <a:spLocks noGrp="1"/>
          </p:cNvSpPr>
          <p:nvPr>
            <p:ph type="title" hasCustomPrompt="1"/>
          </p:nvPr>
        </p:nvSpPr>
        <p:spPr/>
        <p:txBody>
          <a:bodyPr/>
          <a:lstStyle>
            <a:lvl1pPr>
              <a:defRPr/>
            </a:lvl1pPr>
          </a:lstStyle>
          <a:p>
            <a:r>
              <a:rPr lang="en-US" dirty="0">
                <a:solidFill>
                  <a:schemeClr val="accent3"/>
                </a:solidFill>
                <a:ea typeface="Arial"/>
                <a:sym typeface="Arial"/>
              </a:rPr>
              <a:t>Title goes here (less than 6/7 words)</a:t>
            </a:r>
            <a:endParaRPr lang="en-US" dirty="0"/>
          </a:p>
        </p:txBody>
      </p:sp>
      <p:sp>
        <p:nvSpPr>
          <p:cNvPr id="14" name="Picture Placeholder 2">
            <a:extLst>
              <a:ext uri="{FF2B5EF4-FFF2-40B4-BE49-F238E27FC236}">
                <a16:creationId xmlns:a16="http://schemas.microsoft.com/office/drawing/2014/main" id="{3540F6B5-598B-8940-AA85-F542E3B8BABA}"/>
              </a:ext>
            </a:extLst>
          </p:cNvPr>
          <p:cNvSpPr>
            <a:spLocks noGrp="1"/>
          </p:cNvSpPr>
          <p:nvPr>
            <p:ph type="pic" sz="quarter" idx="21"/>
          </p:nvPr>
        </p:nvSpPr>
        <p:spPr>
          <a:xfrm>
            <a:off x="7565960" y="3707836"/>
            <a:ext cx="4646613" cy="1851027"/>
          </a:xfrm>
          <a:prstGeom prst="rect">
            <a:avLst/>
          </a:prstGeom>
        </p:spPr>
        <p:txBody>
          <a:bodyPr anchor="ctr" anchorCtr="0"/>
          <a:lstStyle>
            <a:lvl1pPr algn="ctr">
              <a:defRPr sz="1600" b="0" i="0">
                <a:latin typeface="Arial" panose="020B0604020202020204" pitchFamily="34" charset="0"/>
                <a:cs typeface="Arial" panose="020B0604020202020204" pitchFamily="34" charset="0"/>
              </a:defRPr>
            </a:lvl1pPr>
          </a:lstStyle>
          <a:p>
            <a:r>
              <a:rPr lang="en-US"/>
              <a:t>Click icon to add picture</a:t>
            </a:r>
            <a:endParaRPr lang="en-GB" dirty="0"/>
          </a:p>
        </p:txBody>
      </p:sp>
      <p:sp>
        <p:nvSpPr>
          <p:cNvPr id="15" name="Text Placeholder 6">
            <a:extLst>
              <a:ext uri="{FF2B5EF4-FFF2-40B4-BE49-F238E27FC236}">
                <a16:creationId xmlns:a16="http://schemas.microsoft.com/office/drawing/2014/main" id="{08F2D184-B931-8C44-8000-3E1AB90FC54C}"/>
              </a:ext>
            </a:extLst>
          </p:cNvPr>
          <p:cNvSpPr>
            <a:spLocks noGrp="1"/>
          </p:cNvSpPr>
          <p:nvPr>
            <p:ph type="body" sz="quarter" idx="22"/>
          </p:nvPr>
        </p:nvSpPr>
        <p:spPr>
          <a:xfrm>
            <a:off x="7569323" y="5579776"/>
            <a:ext cx="4646611" cy="358775"/>
          </a:xfrm>
          <a:prstGeom prst="rect">
            <a:avLst/>
          </a:prstGeom>
        </p:spPr>
        <p:txBody>
          <a:bodyPr lIns="0" rIns="0" bIns="0" anchor="ctr" anchorCtr="0"/>
          <a:lstStyle>
            <a:lvl1pPr algn="ctr">
              <a:defRPr sz="1800">
                <a:solidFill>
                  <a:schemeClr val="bg2"/>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9ABC27F1-84EB-9343-BD67-0129ECFE0C71}"/>
              </a:ext>
            </a:extLst>
          </p:cNvPr>
          <p:cNvSpPr>
            <a:spLocks noGrp="1"/>
          </p:cNvSpPr>
          <p:nvPr>
            <p:ph type="body" sz="quarter" idx="16" hasCustomPrompt="1"/>
          </p:nvPr>
        </p:nvSpPr>
        <p:spPr>
          <a:xfrm>
            <a:off x="-1343" y="838200"/>
            <a:ext cx="12190143" cy="457200"/>
          </a:xfrm>
          <a:prstGeom prst="rect">
            <a:avLst/>
          </a:prstGeom>
        </p:spPr>
        <p:txBody>
          <a:bodyPr tIns="0" bIns="0" anchor="ctr" anchorCtr="0">
            <a:noAutofit/>
          </a:bodyPr>
          <a:lstStyle>
            <a:lvl1pPr>
              <a:defRPr sz="2800" b="0" i="0"/>
            </a:lvl1pPr>
          </a:lstStyle>
          <a:p>
            <a:pPr lvl="0"/>
            <a:r>
              <a:rPr lang="en-US" dirty="0"/>
              <a:t>Subtitle copy goes here</a:t>
            </a:r>
          </a:p>
        </p:txBody>
      </p:sp>
      <p:sp>
        <p:nvSpPr>
          <p:cNvPr id="13" name="Content Placeholder 8">
            <a:extLst>
              <a:ext uri="{FF2B5EF4-FFF2-40B4-BE49-F238E27FC236}">
                <a16:creationId xmlns:a16="http://schemas.microsoft.com/office/drawing/2014/main" id="{98F1EB65-D423-FC41-8556-CD796A805D8B}"/>
              </a:ext>
            </a:extLst>
          </p:cNvPr>
          <p:cNvSpPr>
            <a:spLocks noGrp="1"/>
          </p:cNvSpPr>
          <p:nvPr>
            <p:ph sz="quarter" idx="20"/>
          </p:nvPr>
        </p:nvSpPr>
        <p:spPr>
          <a:xfrm>
            <a:off x="-1588" y="1475305"/>
            <a:ext cx="7542213" cy="4463246"/>
          </a:xfrm>
          <a:prstGeom prst="rect">
            <a:avLst/>
          </a:prstGeom>
        </p:spPr>
        <p:txBody>
          <a:bodyPr lIns="365760" tIns="0" rIns="365760" bIns="0" anchor="t" anchorCtr="0"/>
          <a:lstStyle>
            <a:lvl1pPr>
              <a:lnSpc>
                <a:spcPct val="100000"/>
              </a:lnSpc>
              <a:spcBef>
                <a:spcPts val="0"/>
              </a:spcBef>
              <a:spcAft>
                <a:spcPts val="0"/>
              </a:spcAft>
              <a:defRPr>
                <a:latin typeface="Arial" panose="020B0604020202020204" pitchFamily="34" charset="0"/>
                <a:cs typeface="Arial" panose="020B0604020202020204" pitchFamily="34" charset="0"/>
              </a:defRPr>
            </a:lvl1pPr>
            <a:lvl2pPr marL="274320" indent="-182880">
              <a:lnSpc>
                <a:spcPct val="100000"/>
              </a:lnSpc>
              <a:spcBef>
                <a:spcPts val="0"/>
              </a:spcBef>
              <a:spcAft>
                <a:spcPts val="0"/>
              </a:spcAft>
              <a:buClr>
                <a:schemeClr val="bg2"/>
              </a:buClr>
              <a:buFont typeface="Arial" panose="020B0604020202020204" pitchFamily="34" charset="0"/>
              <a:buChar char="•"/>
              <a:defRPr sz="2400">
                <a:latin typeface="Arial" panose="020B0604020202020204" pitchFamily="34" charset="0"/>
                <a:cs typeface="Arial" panose="020B0604020202020204" pitchFamily="34"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870217477"/>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 - 2col righ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ED133-7082-1C45-B2F3-B45C4CE38D59}"/>
              </a:ext>
            </a:extLst>
          </p:cNvPr>
          <p:cNvSpPr>
            <a:spLocks noGrp="1"/>
          </p:cNvSpPr>
          <p:nvPr>
            <p:ph type="title" hasCustomPrompt="1"/>
          </p:nvPr>
        </p:nvSpPr>
        <p:spPr/>
        <p:txBody>
          <a:bodyPr/>
          <a:lstStyle>
            <a:lvl1pPr>
              <a:defRPr/>
            </a:lvl1pPr>
          </a:lstStyle>
          <a:p>
            <a:r>
              <a:rPr lang="en-US" dirty="0">
                <a:solidFill>
                  <a:schemeClr val="accent3"/>
                </a:solidFill>
                <a:ea typeface="Arial"/>
                <a:sym typeface="Arial"/>
              </a:rPr>
              <a:t>Title goes here (less than 6/7 words)</a:t>
            </a:r>
            <a:endParaRPr lang="en-US" dirty="0"/>
          </a:p>
        </p:txBody>
      </p:sp>
      <p:sp>
        <p:nvSpPr>
          <p:cNvPr id="7" name="Text Placeholder 5">
            <a:extLst>
              <a:ext uri="{FF2B5EF4-FFF2-40B4-BE49-F238E27FC236}">
                <a16:creationId xmlns:a16="http://schemas.microsoft.com/office/drawing/2014/main" id="{4C8C099C-5F23-6747-A694-B4882AC54168}"/>
              </a:ext>
            </a:extLst>
          </p:cNvPr>
          <p:cNvSpPr>
            <a:spLocks noGrp="1"/>
          </p:cNvSpPr>
          <p:nvPr>
            <p:ph type="body" sz="quarter" idx="16" hasCustomPrompt="1"/>
          </p:nvPr>
        </p:nvSpPr>
        <p:spPr>
          <a:xfrm>
            <a:off x="-1343" y="838200"/>
            <a:ext cx="12190143" cy="457200"/>
          </a:xfrm>
          <a:prstGeom prst="rect">
            <a:avLst/>
          </a:prstGeom>
        </p:spPr>
        <p:txBody>
          <a:bodyPr tIns="0" bIns="0" anchor="ctr" anchorCtr="0">
            <a:noAutofit/>
          </a:bodyPr>
          <a:lstStyle>
            <a:lvl1pPr>
              <a:defRPr sz="2800" b="0" i="0"/>
            </a:lvl1pPr>
          </a:lstStyle>
          <a:p>
            <a:pPr lvl="0"/>
            <a:r>
              <a:rPr lang="en-US" dirty="0"/>
              <a:t>Subtitle copy goes here</a:t>
            </a:r>
          </a:p>
        </p:txBody>
      </p:sp>
      <p:sp>
        <p:nvSpPr>
          <p:cNvPr id="11" name="Picture Placeholder 2">
            <a:extLst>
              <a:ext uri="{FF2B5EF4-FFF2-40B4-BE49-F238E27FC236}">
                <a16:creationId xmlns:a16="http://schemas.microsoft.com/office/drawing/2014/main" id="{EBC75EC2-939A-FD4E-93EB-EB18AF57A207}"/>
              </a:ext>
            </a:extLst>
          </p:cNvPr>
          <p:cNvSpPr>
            <a:spLocks noGrp="1"/>
          </p:cNvSpPr>
          <p:nvPr>
            <p:ph type="pic" sz="quarter" idx="13"/>
          </p:nvPr>
        </p:nvSpPr>
        <p:spPr>
          <a:xfrm>
            <a:off x="5556" y="1441450"/>
            <a:ext cx="4646613" cy="4109631"/>
          </a:xfrm>
          <a:prstGeom prst="rect">
            <a:avLst/>
          </a:prstGeom>
        </p:spPr>
        <p:txBody>
          <a:bodyPr lIns="0" rIns="0" bIns="0" anchor="ctr" anchorCtr="0"/>
          <a:lstStyle>
            <a:lvl1pPr algn="ctr">
              <a:defRPr sz="1600" b="0" i="0">
                <a:latin typeface="Arial" panose="020B0604020202020204" pitchFamily="34" charset="0"/>
                <a:cs typeface="Arial" panose="020B0604020202020204" pitchFamily="34" charset="0"/>
              </a:defRPr>
            </a:lvl1pPr>
          </a:lstStyle>
          <a:p>
            <a:r>
              <a:rPr lang="en-US"/>
              <a:t>Click icon to add picture</a:t>
            </a:r>
            <a:endParaRPr lang="en-GB" dirty="0"/>
          </a:p>
        </p:txBody>
      </p:sp>
      <p:sp>
        <p:nvSpPr>
          <p:cNvPr id="12" name="Content Placeholder 8">
            <a:extLst>
              <a:ext uri="{FF2B5EF4-FFF2-40B4-BE49-F238E27FC236}">
                <a16:creationId xmlns:a16="http://schemas.microsoft.com/office/drawing/2014/main" id="{E6B19381-0A98-DC48-B388-12D197C86D6A}"/>
              </a:ext>
            </a:extLst>
          </p:cNvPr>
          <p:cNvSpPr>
            <a:spLocks noGrp="1"/>
          </p:cNvSpPr>
          <p:nvPr>
            <p:ph sz="quarter" idx="20"/>
          </p:nvPr>
        </p:nvSpPr>
        <p:spPr>
          <a:xfrm>
            <a:off x="4652169" y="1441450"/>
            <a:ext cx="7542213" cy="4121150"/>
          </a:xfrm>
          <a:prstGeom prst="rect">
            <a:avLst/>
          </a:prstGeom>
        </p:spPr>
        <p:txBody>
          <a:bodyPr lIns="365760" tIns="0" rIns="365760" bIns="0" anchor="ctr"/>
          <a:lstStyle>
            <a:lvl1pPr>
              <a:lnSpc>
                <a:spcPct val="100000"/>
              </a:lnSpc>
              <a:spcBef>
                <a:spcPts val="0"/>
              </a:spcBef>
              <a:spcAft>
                <a:spcPts val="0"/>
              </a:spcAft>
              <a:defRPr>
                <a:latin typeface="Arial" panose="020B0604020202020204" pitchFamily="34" charset="0"/>
                <a:cs typeface="Arial" panose="020B0604020202020204" pitchFamily="34" charset="0"/>
              </a:defRPr>
            </a:lvl1pPr>
            <a:lvl2pPr marL="274320" indent="-182880">
              <a:lnSpc>
                <a:spcPct val="100000"/>
              </a:lnSpc>
              <a:spcBef>
                <a:spcPts val="0"/>
              </a:spcBef>
              <a:spcAft>
                <a:spcPts val="0"/>
              </a:spcAft>
              <a:buClr>
                <a:schemeClr val="bg2"/>
              </a:buClr>
              <a:buFont typeface="Arial" panose="020B0604020202020204" pitchFamily="34" charset="0"/>
              <a:buChar char="•"/>
              <a:defRPr sz="2400">
                <a:latin typeface="Arial" panose="020B0604020202020204" pitchFamily="34" charset="0"/>
                <a:cs typeface="Arial" panose="020B0604020202020204" pitchFamily="34"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273308804"/>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 - 2col split lef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D3E9D85-7922-644D-80EF-5833B016C1A1}"/>
              </a:ext>
            </a:extLst>
          </p:cNvPr>
          <p:cNvSpPr>
            <a:spLocks noGrp="1"/>
          </p:cNvSpPr>
          <p:nvPr>
            <p:ph type="pic" sz="quarter" idx="13"/>
          </p:nvPr>
        </p:nvSpPr>
        <p:spPr>
          <a:xfrm>
            <a:off x="-1590" y="1463399"/>
            <a:ext cx="4646613" cy="1851027"/>
          </a:xfrm>
          <a:prstGeom prst="rect">
            <a:avLst/>
          </a:prstGeom>
        </p:spPr>
        <p:txBody>
          <a:bodyPr lIns="0" rIns="0" bIns="0" anchor="ctr" anchorCtr="0"/>
          <a:lstStyle>
            <a:lvl1pPr algn="ctr">
              <a:defRPr sz="1600" b="0" i="0">
                <a:latin typeface="Arial" panose="020B0604020202020204" pitchFamily="34" charset="0"/>
                <a:cs typeface="Arial" panose="020B0604020202020204" pitchFamily="34" charset="0"/>
              </a:defRPr>
            </a:lvl1pPr>
          </a:lstStyle>
          <a:p>
            <a:r>
              <a:rPr lang="en-US"/>
              <a:t>Click icon to add picture</a:t>
            </a:r>
            <a:endParaRPr lang="en-GB" dirty="0"/>
          </a:p>
        </p:txBody>
      </p:sp>
      <p:sp>
        <p:nvSpPr>
          <p:cNvPr id="7" name="Text Placeholder 6">
            <a:extLst>
              <a:ext uri="{FF2B5EF4-FFF2-40B4-BE49-F238E27FC236}">
                <a16:creationId xmlns:a16="http://schemas.microsoft.com/office/drawing/2014/main" id="{BC86F424-B541-E942-A15F-1040948EA70E}"/>
              </a:ext>
            </a:extLst>
          </p:cNvPr>
          <p:cNvSpPr>
            <a:spLocks noGrp="1"/>
          </p:cNvSpPr>
          <p:nvPr>
            <p:ph type="body" sz="quarter" idx="18"/>
          </p:nvPr>
        </p:nvSpPr>
        <p:spPr>
          <a:xfrm>
            <a:off x="1773" y="3335339"/>
            <a:ext cx="4646611" cy="358775"/>
          </a:xfrm>
          <a:prstGeom prst="rect">
            <a:avLst/>
          </a:prstGeom>
        </p:spPr>
        <p:txBody>
          <a:bodyPr lIns="0" rIns="0" bIns="0" anchor="ctr" anchorCtr="0"/>
          <a:lstStyle>
            <a:lvl1pPr algn="ctr">
              <a:defRPr sz="1800">
                <a:solidFill>
                  <a:schemeClr val="bg2"/>
                </a:solidFill>
              </a:defRPr>
            </a:lvl1pPr>
          </a:lstStyle>
          <a:p>
            <a:pPr lvl="0"/>
            <a:r>
              <a:rPr lang="en-US"/>
              <a:t>Edit Master text styles</a:t>
            </a:r>
          </a:p>
        </p:txBody>
      </p:sp>
      <p:sp>
        <p:nvSpPr>
          <p:cNvPr id="4" name="Title 3">
            <a:extLst>
              <a:ext uri="{FF2B5EF4-FFF2-40B4-BE49-F238E27FC236}">
                <a16:creationId xmlns:a16="http://schemas.microsoft.com/office/drawing/2014/main" id="{F72C1B48-B458-9B4A-AC80-C059C5E79AB0}"/>
              </a:ext>
            </a:extLst>
          </p:cNvPr>
          <p:cNvSpPr>
            <a:spLocks noGrp="1"/>
          </p:cNvSpPr>
          <p:nvPr>
            <p:ph type="title" hasCustomPrompt="1"/>
          </p:nvPr>
        </p:nvSpPr>
        <p:spPr/>
        <p:txBody>
          <a:bodyPr/>
          <a:lstStyle>
            <a:lvl1pPr>
              <a:defRPr/>
            </a:lvl1pPr>
          </a:lstStyle>
          <a:p>
            <a:r>
              <a:rPr lang="en-US" dirty="0">
                <a:solidFill>
                  <a:schemeClr val="accent3"/>
                </a:solidFill>
                <a:ea typeface="Arial"/>
                <a:sym typeface="Arial"/>
              </a:rPr>
              <a:t>Title goes here (less than 6/7 words)</a:t>
            </a:r>
            <a:endParaRPr lang="en-US" dirty="0"/>
          </a:p>
        </p:txBody>
      </p:sp>
      <p:sp>
        <p:nvSpPr>
          <p:cNvPr id="14" name="Picture Placeholder 2">
            <a:extLst>
              <a:ext uri="{FF2B5EF4-FFF2-40B4-BE49-F238E27FC236}">
                <a16:creationId xmlns:a16="http://schemas.microsoft.com/office/drawing/2014/main" id="{3540F6B5-598B-8940-AA85-F542E3B8BABA}"/>
              </a:ext>
            </a:extLst>
          </p:cNvPr>
          <p:cNvSpPr>
            <a:spLocks noGrp="1"/>
          </p:cNvSpPr>
          <p:nvPr>
            <p:ph type="pic" sz="quarter" idx="21"/>
          </p:nvPr>
        </p:nvSpPr>
        <p:spPr>
          <a:xfrm>
            <a:off x="-1590" y="3707836"/>
            <a:ext cx="4646613" cy="1851027"/>
          </a:xfrm>
          <a:prstGeom prst="rect">
            <a:avLst/>
          </a:prstGeom>
        </p:spPr>
        <p:txBody>
          <a:bodyPr lIns="0" rIns="0" bIns="0" anchor="ctr" anchorCtr="0"/>
          <a:lstStyle>
            <a:lvl1pPr algn="ctr">
              <a:defRPr sz="1600" b="0" i="0">
                <a:latin typeface="Arial" panose="020B0604020202020204" pitchFamily="34" charset="0"/>
                <a:cs typeface="Arial" panose="020B0604020202020204" pitchFamily="34" charset="0"/>
              </a:defRPr>
            </a:lvl1pPr>
          </a:lstStyle>
          <a:p>
            <a:r>
              <a:rPr lang="en-US"/>
              <a:t>Click icon to add picture</a:t>
            </a:r>
            <a:endParaRPr lang="en-GB" dirty="0"/>
          </a:p>
        </p:txBody>
      </p:sp>
      <p:sp>
        <p:nvSpPr>
          <p:cNvPr id="15" name="Text Placeholder 6">
            <a:extLst>
              <a:ext uri="{FF2B5EF4-FFF2-40B4-BE49-F238E27FC236}">
                <a16:creationId xmlns:a16="http://schemas.microsoft.com/office/drawing/2014/main" id="{08F2D184-B931-8C44-8000-3E1AB90FC54C}"/>
              </a:ext>
            </a:extLst>
          </p:cNvPr>
          <p:cNvSpPr>
            <a:spLocks noGrp="1"/>
          </p:cNvSpPr>
          <p:nvPr>
            <p:ph type="body" sz="quarter" idx="22"/>
          </p:nvPr>
        </p:nvSpPr>
        <p:spPr>
          <a:xfrm>
            <a:off x="1773" y="5579776"/>
            <a:ext cx="4646611" cy="358775"/>
          </a:xfrm>
          <a:prstGeom prst="rect">
            <a:avLst/>
          </a:prstGeom>
        </p:spPr>
        <p:txBody>
          <a:bodyPr lIns="0" rIns="0" bIns="0" anchor="ctr" anchorCtr="0"/>
          <a:lstStyle>
            <a:lvl1pPr algn="ctr">
              <a:defRPr sz="1800">
                <a:solidFill>
                  <a:schemeClr val="bg2"/>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9ABC27F1-84EB-9343-BD67-0129ECFE0C71}"/>
              </a:ext>
            </a:extLst>
          </p:cNvPr>
          <p:cNvSpPr>
            <a:spLocks noGrp="1"/>
          </p:cNvSpPr>
          <p:nvPr>
            <p:ph type="body" sz="quarter" idx="16" hasCustomPrompt="1"/>
          </p:nvPr>
        </p:nvSpPr>
        <p:spPr>
          <a:xfrm>
            <a:off x="-1343" y="838200"/>
            <a:ext cx="12190143" cy="457200"/>
          </a:xfrm>
          <a:prstGeom prst="rect">
            <a:avLst/>
          </a:prstGeom>
        </p:spPr>
        <p:txBody>
          <a:bodyPr tIns="0" bIns="0" anchor="ctr" anchorCtr="0">
            <a:noAutofit/>
          </a:bodyPr>
          <a:lstStyle>
            <a:lvl1pPr>
              <a:defRPr sz="2800" b="0" i="0"/>
            </a:lvl1pPr>
          </a:lstStyle>
          <a:p>
            <a:pPr lvl="0"/>
            <a:r>
              <a:rPr lang="en-US" dirty="0"/>
              <a:t>Subtitle copy goes here</a:t>
            </a:r>
          </a:p>
        </p:txBody>
      </p:sp>
      <p:sp>
        <p:nvSpPr>
          <p:cNvPr id="11" name="Content Placeholder 8">
            <a:extLst>
              <a:ext uri="{FF2B5EF4-FFF2-40B4-BE49-F238E27FC236}">
                <a16:creationId xmlns:a16="http://schemas.microsoft.com/office/drawing/2014/main" id="{E113743D-ABF8-6D4C-82C1-EC9684271AC7}"/>
              </a:ext>
            </a:extLst>
          </p:cNvPr>
          <p:cNvSpPr>
            <a:spLocks noGrp="1"/>
          </p:cNvSpPr>
          <p:nvPr>
            <p:ph sz="quarter" idx="20"/>
          </p:nvPr>
        </p:nvSpPr>
        <p:spPr>
          <a:xfrm>
            <a:off x="4646612" y="1463400"/>
            <a:ext cx="7542213" cy="4475152"/>
          </a:xfrm>
          <a:prstGeom prst="rect">
            <a:avLst/>
          </a:prstGeom>
        </p:spPr>
        <p:txBody>
          <a:bodyPr lIns="365760" tIns="0" rIns="365760" bIns="0" anchor="t" anchorCtr="0"/>
          <a:lstStyle>
            <a:lvl1pPr>
              <a:lnSpc>
                <a:spcPct val="100000"/>
              </a:lnSpc>
              <a:spcBef>
                <a:spcPts val="0"/>
              </a:spcBef>
              <a:spcAft>
                <a:spcPts val="0"/>
              </a:spcAft>
              <a:defRPr>
                <a:latin typeface="Arial" panose="020B0604020202020204" pitchFamily="34" charset="0"/>
                <a:cs typeface="Arial" panose="020B0604020202020204" pitchFamily="34" charset="0"/>
              </a:defRPr>
            </a:lvl1pPr>
            <a:lvl2pPr marL="274320" indent="-182880">
              <a:lnSpc>
                <a:spcPct val="100000"/>
              </a:lnSpc>
              <a:spcBef>
                <a:spcPts val="0"/>
              </a:spcBef>
              <a:spcAft>
                <a:spcPts val="0"/>
              </a:spcAft>
              <a:buClr>
                <a:schemeClr val="bg2"/>
              </a:buClr>
              <a:buFont typeface="Arial" panose="020B0604020202020204" pitchFamily="34" charset="0"/>
              <a:buChar char="•"/>
              <a:defRPr sz="2400">
                <a:latin typeface="Arial" panose="020B0604020202020204" pitchFamily="34" charset="0"/>
                <a:cs typeface="Arial" panose="020B0604020202020204" pitchFamily="34"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720345684"/>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cons with labels">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016FC9B-9BB0-0049-862D-AF21C30D6995}"/>
              </a:ext>
            </a:extLst>
          </p:cNvPr>
          <p:cNvSpPr>
            <a:spLocks noGrp="1"/>
          </p:cNvSpPr>
          <p:nvPr>
            <p:ph type="pic" sz="quarter" idx="13"/>
          </p:nvPr>
        </p:nvSpPr>
        <p:spPr>
          <a:xfrm>
            <a:off x="978357" y="1295400"/>
            <a:ext cx="1809709" cy="1529775"/>
          </a:xfrm>
          <a:prstGeom prst="rect">
            <a:avLst/>
          </a:prstGeom>
        </p:spPr>
        <p:txBody>
          <a:bodyPr lIns="0" rIns="0" bIns="0" anchor="ctr" anchorCtr="0"/>
          <a:lstStyle>
            <a:lvl1pPr algn="ctr">
              <a:defRPr sz="2000" b="0" i="0">
                <a:latin typeface="Arial" panose="020B0604020202020204" pitchFamily="34" charset="0"/>
                <a:cs typeface="Arial" panose="020B0604020202020204" pitchFamily="34" charset="0"/>
              </a:defRPr>
            </a:lvl1pPr>
          </a:lstStyle>
          <a:p>
            <a:r>
              <a:rPr lang="en-US"/>
              <a:t>Click icon to add picture</a:t>
            </a:r>
            <a:endParaRPr lang="en-GB" dirty="0"/>
          </a:p>
        </p:txBody>
      </p:sp>
      <p:sp>
        <p:nvSpPr>
          <p:cNvPr id="7" name="Text Placeholder 6">
            <a:extLst>
              <a:ext uri="{FF2B5EF4-FFF2-40B4-BE49-F238E27FC236}">
                <a16:creationId xmlns:a16="http://schemas.microsoft.com/office/drawing/2014/main" id="{DE43FD9A-A0FE-8048-9A10-9ECC98335C61}"/>
              </a:ext>
            </a:extLst>
          </p:cNvPr>
          <p:cNvSpPr>
            <a:spLocks noGrp="1"/>
          </p:cNvSpPr>
          <p:nvPr>
            <p:ph type="body" sz="quarter" idx="18"/>
          </p:nvPr>
        </p:nvSpPr>
        <p:spPr>
          <a:xfrm>
            <a:off x="684212" y="2861974"/>
            <a:ext cx="2408723" cy="1835866"/>
          </a:xfrm>
          <a:prstGeom prst="rect">
            <a:avLst/>
          </a:prstGeom>
        </p:spPr>
        <p:txBody>
          <a:bodyPr lIns="0" tIns="0" rIns="0" bIns="0"/>
          <a:lstStyle>
            <a:lvl1pPr algn="ctr">
              <a:defRPr sz="2400" b="1" i="0">
                <a:solidFill>
                  <a:schemeClr val="bg2"/>
                </a:solidFill>
                <a:latin typeface="Arial" panose="020B0604020202020204" pitchFamily="34" charset="0"/>
                <a:cs typeface="Arial" panose="020B0604020202020204" pitchFamily="34" charset="0"/>
              </a:defRPr>
            </a:lvl1pPr>
          </a:lstStyle>
          <a:p>
            <a:pPr lvl="0"/>
            <a:r>
              <a:rPr lang="en-US"/>
              <a:t>Edit Master text styles</a:t>
            </a:r>
          </a:p>
        </p:txBody>
      </p:sp>
      <p:sp>
        <p:nvSpPr>
          <p:cNvPr id="13" name="Picture Placeholder 2">
            <a:extLst>
              <a:ext uri="{FF2B5EF4-FFF2-40B4-BE49-F238E27FC236}">
                <a16:creationId xmlns:a16="http://schemas.microsoft.com/office/drawing/2014/main" id="{7B59B903-9B82-E84D-B7E8-B46CE44856D5}"/>
              </a:ext>
            </a:extLst>
          </p:cNvPr>
          <p:cNvSpPr>
            <a:spLocks noGrp="1"/>
          </p:cNvSpPr>
          <p:nvPr>
            <p:ph type="pic" sz="quarter" idx="19"/>
          </p:nvPr>
        </p:nvSpPr>
        <p:spPr>
          <a:xfrm>
            <a:off x="3757612" y="1295400"/>
            <a:ext cx="1809709" cy="1529775"/>
          </a:xfrm>
          <a:prstGeom prst="rect">
            <a:avLst/>
          </a:prstGeom>
        </p:spPr>
        <p:txBody>
          <a:bodyPr lIns="0" rIns="0" bIns="0" anchor="ctr" anchorCtr="0"/>
          <a:lstStyle>
            <a:lvl1pPr algn="ctr">
              <a:defRPr sz="2000" b="0" i="0">
                <a:latin typeface="Arial" panose="020B0604020202020204" pitchFamily="34" charset="0"/>
                <a:cs typeface="Arial" panose="020B0604020202020204" pitchFamily="34" charset="0"/>
              </a:defRPr>
            </a:lvl1pPr>
          </a:lstStyle>
          <a:p>
            <a:r>
              <a:rPr lang="en-US"/>
              <a:t>Click icon to add picture</a:t>
            </a:r>
            <a:endParaRPr lang="en-GB" dirty="0"/>
          </a:p>
        </p:txBody>
      </p:sp>
      <p:sp>
        <p:nvSpPr>
          <p:cNvPr id="14" name="Text Placeholder 6">
            <a:extLst>
              <a:ext uri="{FF2B5EF4-FFF2-40B4-BE49-F238E27FC236}">
                <a16:creationId xmlns:a16="http://schemas.microsoft.com/office/drawing/2014/main" id="{21D42F94-85C1-2646-A8B6-9214271CBFC6}"/>
              </a:ext>
            </a:extLst>
          </p:cNvPr>
          <p:cNvSpPr>
            <a:spLocks noGrp="1"/>
          </p:cNvSpPr>
          <p:nvPr>
            <p:ph type="body" sz="quarter" idx="20"/>
          </p:nvPr>
        </p:nvSpPr>
        <p:spPr>
          <a:xfrm>
            <a:off x="3463467" y="2861974"/>
            <a:ext cx="2408723" cy="1835866"/>
          </a:xfrm>
          <a:prstGeom prst="rect">
            <a:avLst/>
          </a:prstGeom>
        </p:spPr>
        <p:txBody>
          <a:bodyPr lIns="0" tIns="0" rIns="0" bIns="0"/>
          <a:lstStyle>
            <a:lvl1pPr algn="ctr">
              <a:defRPr sz="2400" b="1" i="0">
                <a:solidFill>
                  <a:schemeClr val="bg2"/>
                </a:solidFill>
                <a:latin typeface="Arial" panose="020B0604020202020204" pitchFamily="34" charset="0"/>
                <a:cs typeface="Arial" panose="020B0604020202020204" pitchFamily="34" charset="0"/>
              </a:defRPr>
            </a:lvl1pPr>
          </a:lstStyle>
          <a:p>
            <a:pPr lvl="0"/>
            <a:r>
              <a:rPr lang="en-US"/>
              <a:t>Edit Master text styles</a:t>
            </a:r>
          </a:p>
        </p:txBody>
      </p:sp>
      <p:sp>
        <p:nvSpPr>
          <p:cNvPr id="15" name="Picture Placeholder 2">
            <a:extLst>
              <a:ext uri="{FF2B5EF4-FFF2-40B4-BE49-F238E27FC236}">
                <a16:creationId xmlns:a16="http://schemas.microsoft.com/office/drawing/2014/main" id="{B3E92A5B-3D85-E94B-9EE8-2BF4201A5499}"/>
              </a:ext>
            </a:extLst>
          </p:cNvPr>
          <p:cNvSpPr>
            <a:spLocks noGrp="1"/>
          </p:cNvSpPr>
          <p:nvPr>
            <p:ph type="pic" sz="quarter" idx="21"/>
          </p:nvPr>
        </p:nvSpPr>
        <p:spPr>
          <a:xfrm>
            <a:off x="6540957" y="1295400"/>
            <a:ext cx="1809709" cy="1529775"/>
          </a:xfrm>
          <a:prstGeom prst="rect">
            <a:avLst/>
          </a:prstGeom>
        </p:spPr>
        <p:txBody>
          <a:bodyPr lIns="0" rIns="0" bIns="0" anchor="ctr" anchorCtr="0"/>
          <a:lstStyle>
            <a:lvl1pPr algn="ctr">
              <a:defRPr sz="2000" b="0" i="0">
                <a:latin typeface="Arial" panose="020B0604020202020204" pitchFamily="34" charset="0"/>
                <a:cs typeface="Arial" panose="020B0604020202020204" pitchFamily="34" charset="0"/>
              </a:defRPr>
            </a:lvl1pPr>
          </a:lstStyle>
          <a:p>
            <a:r>
              <a:rPr lang="en-US"/>
              <a:t>Click icon to add picture</a:t>
            </a:r>
            <a:endParaRPr lang="en-GB" dirty="0"/>
          </a:p>
        </p:txBody>
      </p:sp>
      <p:sp>
        <p:nvSpPr>
          <p:cNvPr id="16" name="Text Placeholder 6">
            <a:extLst>
              <a:ext uri="{FF2B5EF4-FFF2-40B4-BE49-F238E27FC236}">
                <a16:creationId xmlns:a16="http://schemas.microsoft.com/office/drawing/2014/main" id="{8EF276B3-DA45-274A-8B79-FBAB534ECC92}"/>
              </a:ext>
            </a:extLst>
          </p:cNvPr>
          <p:cNvSpPr>
            <a:spLocks noGrp="1"/>
          </p:cNvSpPr>
          <p:nvPr>
            <p:ph type="body" sz="quarter" idx="22"/>
          </p:nvPr>
        </p:nvSpPr>
        <p:spPr>
          <a:xfrm>
            <a:off x="6246812" y="2861974"/>
            <a:ext cx="2408723" cy="1835866"/>
          </a:xfrm>
          <a:prstGeom prst="rect">
            <a:avLst/>
          </a:prstGeom>
        </p:spPr>
        <p:txBody>
          <a:bodyPr lIns="0" tIns="0" rIns="0" bIns="0"/>
          <a:lstStyle>
            <a:lvl1pPr algn="ctr">
              <a:defRPr sz="2400" b="1" i="0">
                <a:solidFill>
                  <a:schemeClr val="bg2"/>
                </a:solidFill>
                <a:latin typeface="Arial" panose="020B0604020202020204" pitchFamily="34" charset="0"/>
                <a:cs typeface="Arial" panose="020B0604020202020204" pitchFamily="34" charset="0"/>
              </a:defRPr>
            </a:lvl1pPr>
          </a:lstStyle>
          <a:p>
            <a:pPr lvl="0"/>
            <a:r>
              <a:rPr lang="en-US"/>
              <a:t>Edit Master text styles</a:t>
            </a:r>
          </a:p>
        </p:txBody>
      </p:sp>
      <p:sp>
        <p:nvSpPr>
          <p:cNvPr id="17" name="Picture Placeholder 2">
            <a:extLst>
              <a:ext uri="{FF2B5EF4-FFF2-40B4-BE49-F238E27FC236}">
                <a16:creationId xmlns:a16="http://schemas.microsoft.com/office/drawing/2014/main" id="{2A21C369-5D41-604E-8169-6530C1BA4BB7}"/>
              </a:ext>
            </a:extLst>
          </p:cNvPr>
          <p:cNvSpPr>
            <a:spLocks noGrp="1"/>
          </p:cNvSpPr>
          <p:nvPr>
            <p:ph type="pic" sz="quarter" idx="23"/>
          </p:nvPr>
        </p:nvSpPr>
        <p:spPr>
          <a:xfrm>
            <a:off x="9313834" y="1295400"/>
            <a:ext cx="1809709" cy="1529775"/>
          </a:xfrm>
          <a:prstGeom prst="rect">
            <a:avLst/>
          </a:prstGeom>
        </p:spPr>
        <p:txBody>
          <a:bodyPr lIns="0" rIns="0" bIns="0" anchor="ctr" anchorCtr="0"/>
          <a:lstStyle>
            <a:lvl1pPr algn="ctr">
              <a:defRPr sz="2000" b="0" i="0">
                <a:latin typeface="Arial" panose="020B0604020202020204" pitchFamily="34" charset="0"/>
                <a:cs typeface="Arial" panose="020B0604020202020204" pitchFamily="34" charset="0"/>
              </a:defRPr>
            </a:lvl1pPr>
          </a:lstStyle>
          <a:p>
            <a:r>
              <a:rPr lang="en-US"/>
              <a:t>Click icon to add picture</a:t>
            </a:r>
            <a:endParaRPr lang="en-GB" dirty="0"/>
          </a:p>
        </p:txBody>
      </p:sp>
      <p:sp>
        <p:nvSpPr>
          <p:cNvPr id="19" name="Text Placeholder 6">
            <a:extLst>
              <a:ext uri="{FF2B5EF4-FFF2-40B4-BE49-F238E27FC236}">
                <a16:creationId xmlns:a16="http://schemas.microsoft.com/office/drawing/2014/main" id="{8F8FBBF8-FB80-6B4A-99DA-ED78FE33099D}"/>
              </a:ext>
            </a:extLst>
          </p:cNvPr>
          <p:cNvSpPr>
            <a:spLocks noGrp="1"/>
          </p:cNvSpPr>
          <p:nvPr>
            <p:ph type="body" sz="quarter" idx="24"/>
          </p:nvPr>
        </p:nvSpPr>
        <p:spPr>
          <a:xfrm>
            <a:off x="9019689" y="2861974"/>
            <a:ext cx="2408723" cy="1835866"/>
          </a:xfrm>
          <a:prstGeom prst="rect">
            <a:avLst/>
          </a:prstGeom>
        </p:spPr>
        <p:txBody>
          <a:bodyPr lIns="0" tIns="0" rIns="0" bIns="0"/>
          <a:lstStyle>
            <a:lvl1pPr algn="ctr">
              <a:defRPr sz="2400" b="1" i="0">
                <a:solidFill>
                  <a:schemeClr val="bg2"/>
                </a:solidFill>
                <a:latin typeface="Arial" panose="020B0604020202020204" pitchFamily="34" charset="0"/>
                <a:cs typeface="Arial" panose="020B0604020202020204" pitchFamily="34" charset="0"/>
              </a:defRPr>
            </a:lvl1pPr>
          </a:lstStyle>
          <a:p>
            <a:pPr lvl="0"/>
            <a:r>
              <a:rPr lang="en-US"/>
              <a:t>Edit Master text styles</a:t>
            </a:r>
          </a:p>
        </p:txBody>
      </p:sp>
      <p:sp>
        <p:nvSpPr>
          <p:cNvPr id="4" name="Title 3">
            <a:extLst>
              <a:ext uri="{FF2B5EF4-FFF2-40B4-BE49-F238E27FC236}">
                <a16:creationId xmlns:a16="http://schemas.microsoft.com/office/drawing/2014/main" id="{B27BB870-C6C9-1342-9EE3-891C98EC8070}"/>
              </a:ext>
            </a:extLst>
          </p:cNvPr>
          <p:cNvSpPr>
            <a:spLocks noGrp="1"/>
          </p:cNvSpPr>
          <p:nvPr>
            <p:ph type="title" hasCustomPrompt="1"/>
          </p:nvPr>
        </p:nvSpPr>
        <p:spPr/>
        <p:txBody>
          <a:bodyPr/>
          <a:lstStyle>
            <a:lvl1pPr>
              <a:defRPr/>
            </a:lvl1pPr>
          </a:lstStyle>
          <a:p>
            <a:r>
              <a:rPr lang="en-US" dirty="0">
                <a:solidFill>
                  <a:schemeClr val="accent3"/>
                </a:solidFill>
                <a:ea typeface="Arial"/>
                <a:sym typeface="Arial"/>
              </a:rPr>
              <a:t>Title goes here (less than 6/7 words)</a:t>
            </a:r>
            <a:endParaRPr lang="en-US" dirty="0"/>
          </a:p>
        </p:txBody>
      </p:sp>
    </p:spTree>
    <p:extLst>
      <p:ext uri="{BB962C8B-B14F-4D97-AF65-F5344CB8AC3E}">
        <p14:creationId xmlns:p14="http://schemas.microsoft.com/office/powerpoint/2010/main" val="3930546645"/>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Blue - 2col lef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D3E9D85-7922-644D-80EF-5833B016C1A1}"/>
              </a:ext>
            </a:extLst>
          </p:cNvPr>
          <p:cNvSpPr>
            <a:spLocks noGrp="1"/>
          </p:cNvSpPr>
          <p:nvPr>
            <p:ph type="pic" sz="quarter" idx="13"/>
          </p:nvPr>
        </p:nvSpPr>
        <p:spPr>
          <a:xfrm>
            <a:off x="7542211" y="1441450"/>
            <a:ext cx="4646613" cy="4109631"/>
          </a:xfrm>
          <a:prstGeom prst="rect">
            <a:avLst/>
          </a:prstGeom>
        </p:spPr>
        <p:txBody>
          <a:bodyPr lIns="0" rIns="0" bIns="0" anchor="ctr" anchorCtr="0"/>
          <a:lstStyle>
            <a:lvl1pPr algn="ctr">
              <a:defRPr sz="1600" b="0" i="0">
                <a:latin typeface="Arial" panose="020B0604020202020204" pitchFamily="34" charset="0"/>
                <a:cs typeface="Arial" panose="020B0604020202020204" pitchFamily="34" charset="0"/>
              </a:defRPr>
            </a:lvl1pPr>
          </a:lstStyle>
          <a:p>
            <a:endParaRPr lang="en-GB" dirty="0"/>
          </a:p>
        </p:txBody>
      </p:sp>
      <p:sp>
        <p:nvSpPr>
          <p:cNvPr id="9" name="Content Placeholder 8">
            <a:extLst>
              <a:ext uri="{FF2B5EF4-FFF2-40B4-BE49-F238E27FC236}">
                <a16:creationId xmlns:a16="http://schemas.microsoft.com/office/drawing/2014/main" id="{4E7C0345-B709-C643-8752-D641EEF47127}"/>
              </a:ext>
            </a:extLst>
          </p:cNvPr>
          <p:cNvSpPr>
            <a:spLocks noGrp="1"/>
          </p:cNvSpPr>
          <p:nvPr>
            <p:ph sz="quarter" idx="20"/>
          </p:nvPr>
        </p:nvSpPr>
        <p:spPr>
          <a:xfrm>
            <a:off x="0" y="1441450"/>
            <a:ext cx="7542213" cy="4121150"/>
          </a:xfrm>
          <a:prstGeom prst="rect">
            <a:avLst/>
          </a:prstGeom>
        </p:spPr>
        <p:txBody>
          <a:bodyPr lIns="365760" tIns="0" rIns="365760" bIns="0" anchor="ctr"/>
          <a:lstStyle>
            <a:lvl1pPr>
              <a:lnSpc>
                <a:spcPct val="100000"/>
              </a:lnSpc>
              <a:spcBef>
                <a:spcPts val="0"/>
              </a:spcBef>
              <a:spcAft>
                <a:spcPts val="0"/>
              </a:spcAft>
              <a:defRPr>
                <a:latin typeface="Arial" panose="020B0604020202020204" pitchFamily="34" charset="0"/>
                <a:cs typeface="Arial" panose="020B0604020202020204" pitchFamily="34" charset="0"/>
              </a:defRPr>
            </a:lvl1pPr>
            <a:lvl2pPr marL="274320" indent="-182880">
              <a:lnSpc>
                <a:spcPct val="100000"/>
              </a:lnSpc>
              <a:spcBef>
                <a:spcPts val="0"/>
              </a:spcBef>
              <a:spcAft>
                <a:spcPts val="0"/>
              </a:spcAft>
              <a:buClr>
                <a:schemeClr val="bg2"/>
              </a:buClr>
              <a:buFont typeface="Arial" panose="020B0604020202020204" pitchFamily="34" charset="0"/>
              <a:buChar char="•"/>
              <a:defRPr sz="2400">
                <a:latin typeface="Arial" panose="020B0604020202020204" pitchFamily="34" charset="0"/>
                <a:cs typeface="Arial" panose="020B0604020202020204" pitchFamily="34" charset="0"/>
              </a:defRPr>
            </a:lvl2pPr>
          </a:lstStyle>
          <a:p>
            <a:pPr lvl="0"/>
            <a:r>
              <a:rPr lang="en-US" dirty="0"/>
              <a:t>Edit Master text styles</a:t>
            </a:r>
          </a:p>
          <a:p>
            <a:pPr lvl="1"/>
            <a:r>
              <a:rPr lang="en-US" dirty="0"/>
              <a:t>Second level</a:t>
            </a:r>
          </a:p>
          <a:p>
            <a:pPr lvl="0"/>
            <a:r>
              <a:rPr lang="en-US" dirty="0"/>
              <a:t>Edit Master text styles</a:t>
            </a:r>
          </a:p>
          <a:p>
            <a:pPr lvl="1"/>
            <a:r>
              <a:rPr lang="en-US" dirty="0"/>
              <a:t>Second level</a:t>
            </a:r>
            <a:endParaRPr lang="en-GB" dirty="0"/>
          </a:p>
          <a:p>
            <a:pPr lvl="0"/>
            <a:r>
              <a:rPr lang="en-US" dirty="0"/>
              <a:t>Edit Master text styles</a:t>
            </a:r>
          </a:p>
          <a:p>
            <a:pPr lvl="1"/>
            <a:r>
              <a:rPr lang="en-US" dirty="0"/>
              <a:t>Second level</a:t>
            </a:r>
            <a:endParaRPr lang="en-GB" dirty="0"/>
          </a:p>
        </p:txBody>
      </p:sp>
      <p:sp>
        <p:nvSpPr>
          <p:cNvPr id="4" name="Title 3">
            <a:extLst>
              <a:ext uri="{FF2B5EF4-FFF2-40B4-BE49-F238E27FC236}">
                <a16:creationId xmlns:a16="http://schemas.microsoft.com/office/drawing/2014/main" id="{98AED133-7082-1C45-B2F3-B45C4CE38D59}"/>
              </a:ext>
            </a:extLst>
          </p:cNvPr>
          <p:cNvSpPr>
            <a:spLocks noGrp="1"/>
          </p:cNvSpPr>
          <p:nvPr>
            <p:ph type="title" hasCustomPrompt="1"/>
          </p:nvPr>
        </p:nvSpPr>
        <p:spPr/>
        <p:txBody>
          <a:bodyPr/>
          <a:lstStyle>
            <a:lvl1pPr>
              <a:defRPr/>
            </a:lvl1pPr>
          </a:lstStyle>
          <a:p>
            <a:r>
              <a:rPr lang="en-US" dirty="0">
                <a:solidFill>
                  <a:schemeClr val="accent3"/>
                </a:solidFill>
                <a:ea typeface="Arial"/>
                <a:sym typeface="Arial"/>
              </a:rPr>
              <a:t>Title goes here (less than 6/7 words)</a:t>
            </a:r>
            <a:endParaRPr lang="en-US" dirty="0"/>
          </a:p>
        </p:txBody>
      </p:sp>
      <p:sp>
        <p:nvSpPr>
          <p:cNvPr id="8" name="Text Placeholder 5">
            <a:extLst>
              <a:ext uri="{FF2B5EF4-FFF2-40B4-BE49-F238E27FC236}">
                <a16:creationId xmlns:a16="http://schemas.microsoft.com/office/drawing/2014/main" id="{E4E3BE84-46E0-6A40-BBE8-D5FA4F0786C0}"/>
              </a:ext>
            </a:extLst>
          </p:cNvPr>
          <p:cNvSpPr>
            <a:spLocks noGrp="1"/>
          </p:cNvSpPr>
          <p:nvPr>
            <p:ph type="body" sz="quarter" idx="16" hasCustomPrompt="1"/>
          </p:nvPr>
        </p:nvSpPr>
        <p:spPr>
          <a:xfrm>
            <a:off x="-1343" y="838200"/>
            <a:ext cx="12190143" cy="457200"/>
          </a:xfrm>
          <a:prstGeom prst="rect">
            <a:avLst/>
          </a:prstGeom>
        </p:spPr>
        <p:txBody>
          <a:bodyPr tIns="0" bIns="0" anchor="ctr" anchorCtr="0">
            <a:noAutofit/>
          </a:bodyPr>
          <a:lstStyle>
            <a:lvl1pPr>
              <a:defRPr sz="2800" b="0" i="0"/>
            </a:lvl1pPr>
          </a:lstStyle>
          <a:p>
            <a:pPr lvl="0"/>
            <a:r>
              <a:rPr lang="en-US" dirty="0"/>
              <a:t>Subtitle copy goes here</a:t>
            </a:r>
          </a:p>
        </p:txBody>
      </p:sp>
    </p:spTree>
    <p:extLst>
      <p:ext uri="{BB962C8B-B14F-4D97-AF65-F5344CB8AC3E}">
        <p14:creationId xmlns:p14="http://schemas.microsoft.com/office/powerpoint/2010/main" val="2457013622"/>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Blue - 1col">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219F15-0143-7041-9959-14E4352220D7}"/>
              </a:ext>
            </a:extLst>
          </p:cNvPr>
          <p:cNvSpPr>
            <a:spLocks noGrp="1"/>
          </p:cNvSpPr>
          <p:nvPr>
            <p:ph type="title" hasCustomPrompt="1"/>
          </p:nvPr>
        </p:nvSpPr>
        <p:spPr>
          <a:xfrm>
            <a:off x="6637" y="0"/>
            <a:ext cx="12186537" cy="701675"/>
          </a:xfrm>
        </p:spPr>
        <p:txBody>
          <a:bodyPr>
            <a:noAutofit/>
          </a:bodyPr>
          <a:lstStyle>
            <a:lvl1pPr>
              <a:defRPr/>
            </a:lvl1pPr>
          </a:lstStyle>
          <a:p>
            <a:r>
              <a:rPr lang="en-US" dirty="0">
                <a:solidFill>
                  <a:schemeClr val="accent3"/>
                </a:solidFill>
                <a:ea typeface="Arial"/>
                <a:sym typeface="Arial"/>
              </a:rPr>
              <a:t>Title goes here (less than 6/7 words)</a:t>
            </a:r>
            <a:endParaRPr lang="en-US" dirty="0"/>
          </a:p>
        </p:txBody>
      </p:sp>
      <p:sp>
        <p:nvSpPr>
          <p:cNvPr id="6" name="Text Placeholder 5">
            <a:extLst>
              <a:ext uri="{FF2B5EF4-FFF2-40B4-BE49-F238E27FC236}">
                <a16:creationId xmlns:a16="http://schemas.microsoft.com/office/drawing/2014/main" id="{678CBBFD-B73F-8341-A227-B67BB00E247C}"/>
              </a:ext>
            </a:extLst>
          </p:cNvPr>
          <p:cNvSpPr>
            <a:spLocks noGrp="1"/>
          </p:cNvSpPr>
          <p:nvPr>
            <p:ph type="body" sz="quarter" idx="16" hasCustomPrompt="1"/>
          </p:nvPr>
        </p:nvSpPr>
        <p:spPr>
          <a:xfrm>
            <a:off x="-1343" y="838200"/>
            <a:ext cx="12190143" cy="457200"/>
          </a:xfrm>
          <a:prstGeom prst="rect">
            <a:avLst/>
          </a:prstGeom>
        </p:spPr>
        <p:txBody>
          <a:bodyPr tIns="0" bIns="0" anchor="ctr" anchorCtr="0">
            <a:noAutofit/>
          </a:bodyPr>
          <a:lstStyle>
            <a:lvl1pPr>
              <a:defRPr sz="2800" b="0" i="0"/>
            </a:lvl1pPr>
          </a:lstStyle>
          <a:p>
            <a:pPr lvl="0"/>
            <a:r>
              <a:rPr lang="en-US" dirty="0"/>
              <a:t>Subtitle copy goes here</a:t>
            </a:r>
          </a:p>
        </p:txBody>
      </p:sp>
      <p:sp>
        <p:nvSpPr>
          <p:cNvPr id="16" name="Content Placeholder 15">
            <a:extLst>
              <a:ext uri="{FF2B5EF4-FFF2-40B4-BE49-F238E27FC236}">
                <a16:creationId xmlns:a16="http://schemas.microsoft.com/office/drawing/2014/main" id="{9BC837CE-3D11-C74E-9260-22A65ADBDB2C}"/>
              </a:ext>
            </a:extLst>
          </p:cNvPr>
          <p:cNvSpPr>
            <a:spLocks noGrp="1"/>
          </p:cNvSpPr>
          <p:nvPr>
            <p:ph sz="quarter" idx="17"/>
          </p:nvPr>
        </p:nvSpPr>
        <p:spPr>
          <a:xfrm>
            <a:off x="-1588" y="1447800"/>
            <a:ext cx="12190413" cy="4400795"/>
          </a:xfrm>
          <a:prstGeom prst="rect">
            <a:avLst/>
          </a:prstGeom>
        </p:spPr>
        <p:txBody>
          <a:bodyPr/>
          <a:lstStyle>
            <a:lvl1pPr>
              <a:lnSpc>
                <a:spcPct val="85000"/>
              </a:lnSpc>
              <a:defRPr sz="2400"/>
            </a:lvl1pPr>
            <a:lvl2pPr marL="182563" marR="0" indent="-182563" algn="l" defTabSz="1218354" rtl="0" eaLnBrk="1" fontAlgn="auto" latinLnBrk="0" hangingPunct="1">
              <a:lnSpc>
                <a:spcPct val="85000"/>
              </a:lnSpc>
              <a:spcBef>
                <a:spcPts val="667"/>
              </a:spcBef>
              <a:spcAft>
                <a:spcPts val="0"/>
              </a:spcAft>
              <a:buClr>
                <a:schemeClr val="bg2"/>
              </a:buClr>
              <a:buSzPct val="110000"/>
              <a:buFont typeface="Arial" panose="020B0604020202020204" pitchFamily="34" charset="0"/>
              <a:buChar char="•"/>
              <a:tabLst/>
              <a:defRPr sz="2400"/>
            </a:lvl2pPr>
            <a:lvl4pPr marL="365760" indent="-182880">
              <a:lnSpc>
                <a:spcPct val="85000"/>
              </a:lnSpc>
              <a:buClr>
                <a:schemeClr val="accent2"/>
              </a:buClr>
              <a:defRPr sz="2000"/>
            </a:lvl4pPr>
          </a:lstStyle>
          <a:p>
            <a:pPr lvl="0"/>
            <a:r>
              <a:rPr lang="en-US" dirty="0"/>
              <a:t>Edit Master text styles</a:t>
            </a:r>
          </a:p>
          <a:p>
            <a:pPr marL="0" marR="0" lvl="1" indent="-182880" algn="l" defTabSz="1218354" rtl="0" eaLnBrk="1" fontAlgn="auto" latinLnBrk="0" hangingPunct="1">
              <a:lnSpc>
                <a:spcPct val="85000"/>
              </a:lnSpc>
              <a:spcBef>
                <a:spcPts val="667"/>
              </a:spcBef>
              <a:spcAft>
                <a:spcPts val="0"/>
              </a:spcAft>
              <a:buClr>
                <a:schemeClr val="bg2"/>
              </a:buClr>
              <a:buSzPct val="110000"/>
              <a:buFont typeface="Arial" panose="020B0604020202020204" pitchFamily="34" charset="0"/>
              <a:buChar char="•"/>
              <a:tabLst/>
              <a:defRPr/>
            </a:pPr>
            <a:r>
              <a:rPr lang="en-US" dirty="0"/>
              <a:t>Second level</a:t>
            </a:r>
          </a:p>
          <a:p>
            <a:pPr lvl="3"/>
            <a:r>
              <a:rPr lang="en-US" dirty="0"/>
              <a:t>Third level</a:t>
            </a:r>
          </a:p>
        </p:txBody>
      </p:sp>
    </p:spTree>
    <p:extLst>
      <p:ext uri="{BB962C8B-B14F-4D97-AF65-F5344CB8AC3E}">
        <p14:creationId xmlns:p14="http://schemas.microsoft.com/office/powerpoint/2010/main" val="1179956853"/>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Blue - 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219F15-0143-7041-9959-14E4352220D7}"/>
              </a:ext>
            </a:extLst>
          </p:cNvPr>
          <p:cNvSpPr>
            <a:spLocks noGrp="1"/>
          </p:cNvSpPr>
          <p:nvPr>
            <p:ph type="title" hasCustomPrompt="1"/>
          </p:nvPr>
        </p:nvSpPr>
        <p:spPr/>
        <p:txBody>
          <a:bodyPr/>
          <a:lstStyle>
            <a:lvl1pPr>
              <a:defRPr/>
            </a:lvl1pPr>
          </a:lstStyle>
          <a:p>
            <a:r>
              <a:rPr lang="en-US" dirty="0">
                <a:solidFill>
                  <a:schemeClr val="accent3"/>
                </a:solidFill>
                <a:ea typeface="Arial"/>
                <a:sym typeface="Arial"/>
              </a:rPr>
              <a:t>Title goes here (less than 6/7 words)</a:t>
            </a:r>
            <a:endParaRPr lang="en-US" dirty="0"/>
          </a:p>
        </p:txBody>
      </p:sp>
      <p:sp>
        <p:nvSpPr>
          <p:cNvPr id="6" name="Text Placeholder 5">
            <a:extLst>
              <a:ext uri="{FF2B5EF4-FFF2-40B4-BE49-F238E27FC236}">
                <a16:creationId xmlns:a16="http://schemas.microsoft.com/office/drawing/2014/main" id="{1F4148DE-8726-844F-B7BD-90B6144387AC}"/>
              </a:ext>
            </a:extLst>
          </p:cNvPr>
          <p:cNvSpPr>
            <a:spLocks noGrp="1"/>
          </p:cNvSpPr>
          <p:nvPr>
            <p:ph type="body" sz="quarter" idx="16" hasCustomPrompt="1"/>
          </p:nvPr>
        </p:nvSpPr>
        <p:spPr>
          <a:xfrm>
            <a:off x="-1343" y="838200"/>
            <a:ext cx="12190143" cy="457200"/>
          </a:xfrm>
          <a:prstGeom prst="rect">
            <a:avLst/>
          </a:prstGeom>
        </p:spPr>
        <p:txBody>
          <a:bodyPr tIns="0" bIns="0" anchor="ctr" anchorCtr="0"/>
          <a:lstStyle>
            <a:lvl1pPr>
              <a:defRPr sz="2800" b="0" i="0"/>
            </a:lvl1pPr>
          </a:lstStyle>
          <a:p>
            <a:pPr lvl="0"/>
            <a:r>
              <a:rPr lang="en-US" dirty="0"/>
              <a:t>Subtitle copy goes here</a:t>
            </a:r>
          </a:p>
        </p:txBody>
      </p:sp>
    </p:spTree>
    <p:extLst>
      <p:ext uri="{BB962C8B-B14F-4D97-AF65-F5344CB8AC3E}">
        <p14:creationId xmlns:p14="http://schemas.microsoft.com/office/powerpoint/2010/main" val="1315980353"/>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Blue - 2col split righ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D3E9D85-7922-644D-80EF-5833B016C1A1}"/>
              </a:ext>
            </a:extLst>
          </p:cNvPr>
          <p:cNvSpPr>
            <a:spLocks noGrp="1"/>
          </p:cNvSpPr>
          <p:nvPr>
            <p:ph type="pic" sz="quarter" idx="13"/>
          </p:nvPr>
        </p:nvSpPr>
        <p:spPr>
          <a:xfrm>
            <a:off x="7565960" y="1463399"/>
            <a:ext cx="4646613" cy="1851027"/>
          </a:xfrm>
          <a:prstGeom prst="rect">
            <a:avLst/>
          </a:prstGeom>
        </p:spPr>
        <p:txBody>
          <a:bodyPr anchor="ctr" anchorCtr="0"/>
          <a:lstStyle>
            <a:lvl1pPr algn="ctr">
              <a:defRPr sz="1600" b="0" i="0">
                <a:latin typeface="Arial" panose="020B0604020202020204" pitchFamily="34" charset="0"/>
                <a:cs typeface="Arial" panose="020B0604020202020204" pitchFamily="34" charset="0"/>
              </a:defRPr>
            </a:lvl1pPr>
          </a:lstStyle>
          <a:p>
            <a:endParaRPr lang="en-GB" dirty="0"/>
          </a:p>
        </p:txBody>
      </p:sp>
      <p:sp>
        <p:nvSpPr>
          <p:cNvPr id="7" name="Text Placeholder 6">
            <a:extLst>
              <a:ext uri="{FF2B5EF4-FFF2-40B4-BE49-F238E27FC236}">
                <a16:creationId xmlns:a16="http://schemas.microsoft.com/office/drawing/2014/main" id="{BC86F424-B541-E942-A15F-1040948EA70E}"/>
              </a:ext>
            </a:extLst>
          </p:cNvPr>
          <p:cNvSpPr>
            <a:spLocks noGrp="1"/>
          </p:cNvSpPr>
          <p:nvPr>
            <p:ph type="body" sz="quarter" idx="18"/>
          </p:nvPr>
        </p:nvSpPr>
        <p:spPr>
          <a:xfrm>
            <a:off x="7569323" y="3335339"/>
            <a:ext cx="4646611" cy="358775"/>
          </a:xfrm>
          <a:prstGeom prst="rect">
            <a:avLst/>
          </a:prstGeom>
        </p:spPr>
        <p:txBody>
          <a:bodyPr lIns="0" rIns="0" bIns="0" anchor="ctr" anchorCtr="0"/>
          <a:lstStyle>
            <a:lvl1pPr algn="ctr">
              <a:defRPr sz="1800">
                <a:solidFill>
                  <a:schemeClr val="bg2"/>
                </a:solidFill>
              </a:defRPr>
            </a:lvl1pPr>
          </a:lstStyle>
          <a:p>
            <a:pPr lvl="0"/>
            <a:r>
              <a:rPr lang="en-US" dirty="0"/>
              <a:t>Edit Master text styles</a:t>
            </a:r>
            <a:endParaRPr lang="en-GB" dirty="0"/>
          </a:p>
        </p:txBody>
      </p:sp>
      <p:sp>
        <p:nvSpPr>
          <p:cNvPr id="4" name="Title 3">
            <a:extLst>
              <a:ext uri="{FF2B5EF4-FFF2-40B4-BE49-F238E27FC236}">
                <a16:creationId xmlns:a16="http://schemas.microsoft.com/office/drawing/2014/main" id="{F72C1B48-B458-9B4A-AC80-C059C5E79AB0}"/>
              </a:ext>
            </a:extLst>
          </p:cNvPr>
          <p:cNvSpPr>
            <a:spLocks noGrp="1"/>
          </p:cNvSpPr>
          <p:nvPr>
            <p:ph type="title" hasCustomPrompt="1"/>
          </p:nvPr>
        </p:nvSpPr>
        <p:spPr/>
        <p:txBody>
          <a:bodyPr/>
          <a:lstStyle>
            <a:lvl1pPr>
              <a:defRPr/>
            </a:lvl1pPr>
          </a:lstStyle>
          <a:p>
            <a:r>
              <a:rPr lang="en-US" dirty="0">
                <a:solidFill>
                  <a:schemeClr val="accent3"/>
                </a:solidFill>
                <a:ea typeface="Arial"/>
                <a:sym typeface="Arial"/>
              </a:rPr>
              <a:t>Title goes here (less than 6/7 words)</a:t>
            </a:r>
            <a:endParaRPr lang="en-US" dirty="0"/>
          </a:p>
        </p:txBody>
      </p:sp>
      <p:sp>
        <p:nvSpPr>
          <p:cNvPr id="14" name="Picture Placeholder 2">
            <a:extLst>
              <a:ext uri="{FF2B5EF4-FFF2-40B4-BE49-F238E27FC236}">
                <a16:creationId xmlns:a16="http://schemas.microsoft.com/office/drawing/2014/main" id="{3540F6B5-598B-8940-AA85-F542E3B8BABA}"/>
              </a:ext>
            </a:extLst>
          </p:cNvPr>
          <p:cNvSpPr>
            <a:spLocks noGrp="1"/>
          </p:cNvSpPr>
          <p:nvPr>
            <p:ph type="pic" sz="quarter" idx="21"/>
          </p:nvPr>
        </p:nvSpPr>
        <p:spPr>
          <a:xfrm>
            <a:off x="7565960" y="3707836"/>
            <a:ext cx="4646613" cy="1851027"/>
          </a:xfrm>
          <a:prstGeom prst="rect">
            <a:avLst/>
          </a:prstGeom>
        </p:spPr>
        <p:txBody>
          <a:bodyPr anchor="ctr" anchorCtr="0"/>
          <a:lstStyle>
            <a:lvl1pPr algn="ctr">
              <a:defRPr sz="1600" b="0" i="0">
                <a:latin typeface="Arial" panose="020B0604020202020204" pitchFamily="34" charset="0"/>
                <a:cs typeface="Arial" panose="020B0604020202020204" pitchFamily="34" charset="0"/>
              </a:defRPr>
            </a:lvl1pPr>
          </a:lstStyle>
          <a:p>
            <a:endParaRPr lang="en-GB" dirty="0"/>
          </a:p>
        </p:txBody>
      </p:sp>
      <p:sp>
        <p:nvSpPr>
          <p:cNvPr id="15" name="Text Placeholder 6">
            <a:extLst>
              <a:ext uri="{FF2B5EF4-FFF2-40B4-BE49-F238E27FC236}">
                <a16:creationId xmlns:a16="http://schemas.microsoft.com/office/drawing/2014/main" id="{08F2D184-B931-8C44-8000-3E1AB90FC54C}"/>
              </a:ext>
            </a:extLst>
          </p:cNvPr>
          <p:cNvSpPr>
            <a:spLocks noGrp="1"/>
          </p:cNvSpPr>
          <p:nvPr>
            <p:ph type="body" sz="quarter" idx="22"/>
          </p:nvPr>
        </p:nvSpPr>
        <p:spPr>
          <a:xfrm>
            <a:off x="7569323" y="5579776"/>
            <a:ext cx="4646611" cy="358775"/>
          </a:xfrm>
          <a:prstGeom prst="rect">
            <a:avLst/>
          </a:prstGeom>
        </p:spPr>
        <p:txBody>
          <a:bodyPr lIns="0" rIns="0" bIns="0" anchor="ctr" anchorCtr="0"/>
          <a:lstStyle>
            <a:lvl1pPr algn="ctr">
              <a:defRPr sz="1800">
                <a:solidFill>
                  <a:schemeClr val="bg2"/>
                </a:solidFill>
              </a:defRPr>
            </a:lvl1pPr>
          </a:lstStyle>
          <a:p>
            <a:pPr lvl="0"/>
            <a:r>
              <a:rPr lang="en-US" dirty="0"/>
              <a:t>Edit Master text styles</a:t>
            </a:r>
            <a:endParaRPr lang="en-GB" dirty="0"/>
          </a:p>
        </p:txBody>
      </p:sp>
      <p:sp>
        <p:nvSpPr>
          <p:cNvPr id="10" name="Text Placeholder 5">
            <a:extLst>
              <a:ext uri="{FF2B5EF4-FFF2-40B4-BE49-F238E27FC236}">
                <a16:creationId xmlns:a16="http://schemas.microsoft.com/office/drawing/2014/main" id="{9ABC27F1-84EB-9343-BD67-0129ECFE0C71}"/>
              </a:ext>
            </a:extLst>
          </p:cNvPr>
          <p:cNvSpPr>
            <a:spLocks noGrp="1"/>
          </p:cNvSpPr>
          <p:nvPr>
            <p:ph type="body" sz="quarter" idx="16" hasCustomPrompt="1"/>
          </p:nvPr>
        </p:nvSpPr>
        <p:spPr>
          <a:xfrm>
            <a:off x="-1343" y="838200"/>
            <a:ext cx="12190143" cy="457200"/>
          </a:xfrm>
          <a:prstGeom prst="rect">
            <a:avLst/>
          </a:prstGeom>
        </p:spPr>
        <p:txBody>
          <a:bodyPr tIns="0" bIns="0" anchor="ctr" anchorCtr="0">
            <a:noAutofit/>
          </a:bodyPr>
          <a:lstStyle>
            <a:lvl1pPr>
              <a:defRPr sz="2800" b="0" i="0"/>
            </a:lvl1pPr>
          </a:lstStyle>
          <a:p>
            <a:pPr lvl="0"/>
            <a:r>
              <a:rPr lang="en-US" dirty="0"/>
              <a:t>Subtitle copy goes here</a:t>
            </a:r>
          </a:p>
        </p:txBody>
      </p:sp>
      <p:sp>
        <p:nvSpPr>
          <p:cNvPr id="13" name="Content Placeholder 8">
            <a:extLst>
              <a:ext uri="{FF2B5EF4-FFF2-40B4-BE49-F238E27FC236}">
                <a16:creationId xmlns:a16="http://schemas.microsoft.com/office/drawing/2014/main" id="{98F1EB65-D423-FC41-8556-CD796A805D8B}"/>
              </a:ext>
            </a:extLst>
          </p:cNvPr>
          <p:cNvSpPr>
            <a:spLocks noGrp="1"/>
          </p:cNvSpPr>
          <p:nvPr>
            <p:ph sz="quarter" idx="20"/>
          </p:nvPr>
        </p:nvSpPr>
        <p:spPr>
          <a:xfrm>
            <a:off x="-1588" y="1475305"/>
            <a:ext cx="7542213" cy="4463246"/>
          </a:xfrm>
          <a:prstGeom prst="rect">
            <a:avLst/>
          </a:prstGeom>
        </p:spPr>
        <p:txBody>
          <a:bodyPr lIns="365760" tIns="0" rIns="365760" bIns="0" anchor="t" anchorCtr="0"/>
          <a:lstStyle>
            <a:lvl1pPr>
              <a:lnSpc>
                <a:spcPct val="100000"/>
              </a:lnSpc>
              <a:spcBef>
                <a:spcPts val="0"/>
              </a:spcBef>
              <a:spcAft>
                <a:spcPts val="0"/>
              </a:spcAft>
              <a:defRPr>
                <a:latin typeface="Arial" panose="020B0604020202020204" pitchFamily="34" charset="0"/>
                <a:cs typeface="Arial" panose="020B0604020202020204" pitchFamily="34" charset="0"/>
              </a:defRPr>
            </a:lvl1pPr>
            <a:lvl2pPr marL="274320" indent="-182880">
              <a:lnSpc>
                <a:spcPct val="100000"/>
              </a:lnSpc>
              <a:spcBef>
                <a:spcPts val="0"/>
              </a:spcBef>
              <a:spcAft>
                <a:spcPts val="0"/>
              </a:spcAft>
              <a:buClr>
                <a:schemeClr val="bg2"/>
              </a:buClr>
              <a:buFont typeface="Arial" panose="020B0604020202020204" pitchFamily="34" charset="0"/>
              <a:buChar char="•"/>
              <a:defRPr sz="2400">
                <a:latin typeface="Arial" panose="020B0604020202020204" pitchFamily="34" charset="0"/>
                <a:cs typeface="Arial" panose="020B0604020202020204" pitchFamily="34" charset="0"/>
              </a:defRPr>
            </a:lvl2pPr>
          </a:lstStyle>
          <a:p>
            <a:pPr lvl="0"/>
            <a:r>
              <a:rPr lang="en-US" dirty="0"/>
              <a:t>Edit Master text styles</a:t>
            </a:r>
          </a:p>
          <a:p>
            <a:pPr lvl="1"/>
            <a:r>
              <a:rPr lang="en-US" dirty="0"/>
              <a:t>Second level</a:t>
            </a:r>
          </a:p>
          <a:p>
            <a:pPr lvl="0"/>
            <a:r>
              <a:rPr lang="en-US" dirty="0"/>
              <a:t>Edit Master text styles</a:t>
            </a:r>
          </a:p>
          <a:p>
            <a:pPr lvl="1"/>
            <a:r>
              <a:rPr lang="en-US" dirty="0"/>
              <a:t>Second level</a:t>
            </a:r>
            <a:endParaRPr lang="en-GB" dirty="0"/>
          </a:p>
          <a:p>
            <a:pPr lvl="0"/>
            <a:r>
              <a:rPr lang="en-US" dirty="0"/>
              <a:t>Edit Master text styles</a:t>
            </a:r>
          </a:p>
          <a:p>
            <a:pPr lvl="1"/>
            <a:r>
              <a:rPr lang="en-US" dirty="0"/>
              <a:t>Second level</a:t>
            </a:r>
            <a:endParaRPr lang="en-GB" dirty="0"/>
          </a:p>
        </p:txBody>
      </p:sp>
    </p:spTree>
    <p:extLst>
      <p:ext uri="{BB962C8B-B14F-4D97-AF65-F5344CB8AC3E}">
        <p14:creationId xmlns:p14="http://schemas.microsoft.com/office/powerpoint/2010/main" val="2190869022"/>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hite/Blue - 2col righ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AED133-7082-1C45-B2F3-B45C4CE38D59}"/>
              </a:ext>
            </a:extLst>
          </p:cNvPr>
          <p:cNvSpPr>
            <a:spLocks noGrp="1"/>
          </p:cNvSpPr>
          <p:nvPr>
            <p:ph type="title" hasCustomPrompt="1"/>
          </p:nvPr>
        </p:nvSpPr>
        <p:spPr/>
        <p:txBody>
          <a:bodyPr/>
          <a:lstStyle>
            <a:lvl1pPr>
              <a:defRPr/>
            </a:lvl1pPr>
          </a:lstStyle>
          <a:p>
            <a:r>
              <a:rPr lang="en-US" dirty="0">
                <a:solidFill>
                  <a:schemeClr val="accent3"/>
                </a:solidFill>
                <a:ea typeface="Arial"/>
                <a:sym typeface="Arial"/>
              </a:rPr>
              <a:t>Title goes here (less than 6/7 words)</a:t>
            </a:r>
            <a:endParaRPr lang="en-US" dirty="0"/>
          </a:p>
        </p:txBody>
      </p:sp>
      <p:sp>
        <p:nvSpPr>
          <p:cNvPr id="7" name="Text Placeholder 5">
            <a:extLst>
              <a:ext uri="{FF2B5EF4-FFF2-40B4-BE49-F238E27FC236}">
                <a16:creationId xmlns:a16="http://schemas.microsoft.com/office/drawing/2014/main" id="{4C8C099C-5F23-6747-A694-B4882AC54168}"/>
              </a:ext>
            </a:extLst>
          </p:cNvPr>
          <p:cNvSpPr>
            <a:spLocks noGrp="1"/>
          </p:cNvSpPr>
          <p:nvPr>
            <p:ph type="body" sz="quarter" idx="16" hasCustomPrompt="1"/>
          </p:nvPr>
        </p:nvSpPr>
        <p:spPr>
          <a:xfrm>
            <a:off x="-1343" y="838200"/>
            <a:ext cx="12190143" cy="457200"/>
          </a:xfrm>
          <a:prstGeom prst="rect">
            <a:avLst/>
          </a:prstGeom>
        </p:spPr>
        <p:txBody>
          <a:bodyPr tIns="0" bIns="0" anchor="ctr" anchorCtr="0">
            <a:noAutofit/>
          </a:bodyPr>
          <a:lstStyle>
            <a:lvl1pPr>
              <a:defRPr sz="2800" b="0" i="0"/>
            </a:lvl1pPr>
          </a:lstStyle>
          <a:p>
            <a:pPr lvl="0"/>
            <a:r>
              <a:rPr lang="en-US" dirty="0"/>
              <a:t>Subtitle copy goes here</a:t>
            </a:r>
          </a:p>
        </p:txBody>
      </p:sp>
      <p:sp>
        <p:nvSpPr>
          <p:cNvPr id="11" name="Picture Placeholder 2">
            <a:extLst>
              <a:ext uri="{FF2B5EF4-FFF2-40B4-BE49-F238E27FC236}">
                <a16:creationId xmlns:a16="http://schemas.microsoft.com/office/drawing/2014/main" id="{EBC75EC2-939A-FD4E-93EB-EB18AF57A207}"/>
              </a:ext>
            </a:extLst>
          </p:cNvPr>
          <p:cNvSpPr>
            <a:spLocks noGrp="1"/>
          </p:cNvSpPr>
          <p:nvPr>
            <p:ph type="pic" sz="quarter" idx="13"/>
          </p:nvPr>
        </p:nvSpPr>
        <p:spPr>
          <a:xfrm>
            <a:off x="5556" y="1441450"/>
            <a:ext cx="4646613" cy="4109631"/>
          </a:xfrm>
          <a:prstGeom prst="rect">
            <a:avLst/>
          </a:prstGeom>
        </p:spPr>
        <p:txBody>
          <a:bodyPr lIns="0" rIns="0" bIns="0" anchor="ctr" anchorCtr="0"/>
          <a:lstStyle>
            <a:lvl1pPr algn="ctr">
              <a:defRPr sz="1600" b="0" i="0">
                <a:latin typeface="Arial" panose="020B0604020202020204" pitchFamily="34" charset="0"/>
                <a:cs typeface="Arial" panose="020B0604020202020204" pitchFamily="34" charset="0"/>
              </a:defRPr>
            </a:lvl1pPr>
          </a:lstStyle>
          <a:p>
            <a:endParaRPr lang="en-GB" dirty="0"/>
          </a:p>
        </p:txBody>
      </p:sp>
      <p:sp>
        <p:nvSpPr>
          <p:cNvPr id="12" name="Content Placeholder 8">
            <a:extLst>
              <a:ext uri="{FF2B5EF4-FFF2-40B4-BE49-F238E27FC236}">
                <a16:creationId xmlns:a16="http://schemas.microsoft.com/office/drawing/2014/main" id="{E6B19381-0A98-DC48-B388-12D197C86D6A}"/>
              </a:ext>
            </a:extLst>
          </p:cNvPr>
          <p:cNvSpPr>
            <a:spLocks noGrp="1"/>
          </p:cNvSpPr>
          <p:nvPr>
            <p:ph sz="quarter" idx="20"/>
          </p:nvPr>
        </p:nvSpPr>
        <p:spPr>
          <a:xfrm>
            <a:off x="4652169" y="1441450"/>
            <a:ext cx="7542213" cy="4121150"/>
          </a:xfrm>
          <a:prstGeom prst="rect">
            <a:avLst/>
          </a:prstGeom>
        </p:spPr>
        <p:txBody>
          <a:bodyPr lIns="365760" tIns="0" rIns="365760" bIns="0" anchor="ctr"/>
          <a:lstStyle>
            <a:lvl1pPr>
              <a:lnSpc>
                <a:spcPct val="100000"/>
              </a:lnSpc>
              <a:spcBef>
                <a:spcPts val="0"/>
              </a:spcBef>
              <a:spcAft>
                <a:spcPts val="0"/>
              </a:spcAft>
              <a:defRPr>
                <a:latin typeface="Arial" panose="020B0604020202020204" pitchFamily="34" charset="0"/>
                <a:cs typeface="Arial" panose="020B0604020202020204" pitchFamily="34" charset="0"/>
              </a:defRPr>
            </a:lvl1pPr>
            <a:lvl2pPr marL="274320" indent="-182880">
              <a:lnSpc>
                <a:spcPct val="100000"/>
              </a:lnSpc>
              <a:spcBef>
                <a:spcPts val="0"/>
              </a:spcBef>
              <a:spcAft>
                <a:spcPts val="0"/>
              </a:spcAft>
              <a:buClr>
                <a:schemeClr val="bg2"/>
              </a:buClr>
              <a:buFont typeface="Arial" panose="020B0604020202020204" pitchFamily="34" charset="0"/>
              <a:buChar char="•"/>
              <a:defRPr sz="2400">
                <a:latin typeface="Arial" panose="020B0604020202020204" pitchFamily="34" charset="0"/>
                <a:cs typeface="Arial" panose="020B0604020202020204" pitchFamily="34" charset="0"/>
              </a:defRPr>
            </a:lvl2pPr>
          </a:lstStyle>
          <a:p>
            <a:pPr lvl="0"/>
            <a:r>
              <a:rPr lang="en-US" dirty="0"/>
              <a:t>Edit Master text styles</a:t>
            </a:r>
          </a:p>
          <a:p>
            <a:pPr lvl="1"/>
            <a:r>
              <a:rPr lang="en-US" dirty="0"/>
              <a:t>Second level</a:t>
            </a:r>
          </a:p>
          <a:p>
            <a:pPr lvl="0"/>
            <a:r>
              <a:rPr lang="en-US" dirty="0"/>
              <a:t>Edit Master text styles</a:t>
            </a:r>
          </a:p>
          <a:p>
            <a:pPr lvl="1"/>
            <a:r>
              <a:rPr lang="en-US" dirty="0"/>
              <a:t>Second level</a:t>
            </a:r>
            <a:endParaRPr lang="en-GB" dirty="0"/>
          </a:p>
          <a:p>
            <a:pPr lvl="0"/>
            <a:r>
              <a:rPr lang="en-US" dirty="0"/>
              <a:t>Edit Master text styles</a:t>
            </a:r>
          </a:p>
          <a:p>
            <a:pPr lvl="1"/>
            <a:r>
              <a:rPr lang="en-US" dirty="0"/>
              <a:t>Second level</a:t>
            </a:r>
            <a:endParaRPr lang="en-GB" dirty="0"/>
          </a:p>
        </p:txBody>
      </p:sp>
    </p:spTree>
    <p:extLst>
      <p:ext uri="{BB962C8B-B14F-4D97-AF65-F5344CB8AC3E}">
        <p14:creationId xmlns:p14="http://schemas.microsoft.com/office/powerpoint/2010/main" val="3107986245"/>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ue - 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24A64E-C317-A648-8273-45539651461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7529"/>
          <a:stretch/>
        </p:blipFill>
        <p:spPr>
          <a:xfrm>
            <a:off x="0" y="893"/>
            <a:ext cx="12188825" cy="6340010"/>
          </a:xfrm>
          <a:prstGeom prst="rect">
            <a:avLst/>
          </a:prstGeom>
        </p:spPr>
      </p:pic>
      <p:sp>
        <p:nvSpPr>
          <p:cNvPr id="10" name="Title Placeholder 3">
            <a:extLst>
              <a:ext uri="{FF2B5EF4-FFF2-40B4-BE49-F238E27FC236}">
                <a16:creationId xmlns:a16="http://schemas.microsoft.com/office/drawing/2014/main" id="{4DB15AD8-D8ED-A64E-8683-5800D5987A70}"/>
              </a:ext>
            </a:extLst>
          </p:cNvPr>
          <p:cNvSpPr>
            <a:spLocks noGrp="1"/>
          </p:cNvSpPr>
          <p:nvPr>
            <p:ph type="title" hasCustomPrompt="1"/>
          </p:nvPr>
        </p:nvSpPr>
        <p:spPr>
          <a:xfrm>
            <a:off x="2286" y="0"/>
            <a:ext cx="12186537" cy="701675"/>
          </a:xfrm>
          <a:prstGeom prst="rect">
            <a:avLst/>
          </a:prstGeom>
        </p:spPr>
        <p:txBody>
          <a:bodyPr vert="horz" lIns="365760" tIns="365760" rIns="914400" bIns="45720" rtlCol="0" anchor="ctr">
            <a:noAutofit/>
          </a:bodyPr>
          <a:lstStyle>
            <a:lvl1pPr>
              <a:defRPr>
                <a:solidFill>
                  <a:schemeClr val="bg1"/>
                </a:solidFill>
              </a:defRPr>
            </a:lvl1pPr>
          </a:lstStyle>
          <a:p>
            <a:r>
              <a:rPr lang="en-US" dirty="0"/>
              <a:t>Title goes here (less than 6/7 words)</a:t>
            </a:r>
          </a:p>
        </p:txBody>
      </p:sp>
      <p:sp>
        <p:nvSpPr>
          <p:cNvPr id="13" name="Text Placeholder 5">
            <a:extLst>
              <a:ext uri="{FF2B5EF4-FFF2-40B4-BE49-F238E27FC236}">
                <a16:creationId xmlns:a16="http://schemas.microsoft.com/office/drawing/2014/main" id="{81962033-A04B-1449-9117-FB3D1AAD882A}"/>
              </a:ext>
            </a:extLst>
          </p:cNvPr>
          <p:cNvSpPr>
            <a:spLocks noGrp="1"/>
          </p:cNvSpPr>
          <p:nvPr>
            <p:ph type="body" sz="quarter" idx="16" hasCustomPrompt="1"/>
          </p:nvPr>
        </p:nvSpPr>
        <p:spPr>
          <a:xfrm>
            <a:off x="-1343" y="838200"/>
            <a:ext cx="12190143" cy="457200"/>
          </a:xfrm>
          <a:prstGeom prst="rect">
            <a:avLst/>
          </a:prstGeom>
        </p:spPr>
        <p:txBody>
          <a:bodyPr tIns="0" bIns="0" anchor="ctr" anchorCtr="0">
            <a:noAutofit/>
          </a:bodyPr>
          <a:lstStyle>
            <a:lvl1pPr>
              <a:defRPr sz="2800" b="0" i="0">
                <a:solidFill>
                  <a:schemeClr val="bg1"/>
                </a:solidFill>
              </a:defRPr>
            </a:lvl1pPr>
          </a:lstStyle>
          <a:p>
            <a:pPr lvl="0"/>
            <a:r>
              <a:rPr lang="en-US" dirty="0"/>
              <a:t>Subtitle copy goes here</a:t>
            </a:r>
          </a:p>
        </p:txBody>
      </p:sp>
    </p:spTree>
    <p:extLst>
      <p:ext uri="{BB962C8B-B14F-4D97-AF65-F5344CB8AC3E}">
        <p14:creationId xmlns:p14="http://schemas.microsoft.com/office/powerpoint/2010/main" val="2377832689"/>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hite/Blue -2col split lef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D3E9D85-7922-644D-80EF-5833B016C1A1}"/>
              </a:ext>
            </a:extLst>
          </p:cNvPr>
          <p:cNvSpPr>
            <a:spLocks noGrp="1"/>
          </p:cNvSpPr>
          <p:nvPr>
            <p:ph type="pic" sz="quarter" idx="13"/>
          </p:nvPr>
        </p:nvSpPr>
        <p:spPr>
          <a:xfrm>
            <a:off x="-1590" y="1463399"/>
            <a:ext cx="4646613" cy="1851027"/>
          </a:xfrm>
          <a:prstGeom prst="rect">
            <a:avLst/>
          </a:prstGeom>
        </p:spPr>
        <p:txBody>
          <a:bodyPr lIns="0" rIns="0" bIns="0" anchor="ctr" anchorCtr="0"/>
          <a:lstStyle>
            <a:lvl1pPr algn="ctr">
              <a:defRPr sz="1600" b="0" i="0">
                <a:latin typeface="Arial" panose="020B0604020202020204" pitchFamily="34" charset="0"/>
                <a:cs typeface="Arial" panose="020B0604020202020204" pitchFamily="34" charset="0"/>
              </a:defRPr>
            </a:lvl1pPr>
          </a:lstStyle>
          <a:p>
            <a:endParaRPr lang="en-GB" dirty="0"/>
          </a:p>
        </p:txBody>
      </p:sp>
      <p:sp>
        <p:nvSpPr>
          <p:cNvPr id="7" name="Text Placeholder 6">
            <a:extLst>
              <a:ext uri="{FF2B5EF4-FFF2-40B4-BE49-F238E27FC236}">
                <a16:creationId xmlns:a16="http://schemas.microsoft.com/office/drawing/2014/main" id="{BC86F424-B541-E942-A15F-1040948EA70E}"/>
              </a:ext>
            </a:extLst>
          </p:cNvPr>
          <p:cNvSpPr>
            <a:spLocks noGrp="1"/>
          </p:cNvSpPr>
          <p:nvPr>
            <p:ph type="body" sz="quarter" idx="18"/>
          </p:nvPr>
        </p:nvSpPr>
        <p:spPr>
          <a:xfrm>
            <a:off x="1773" y="3335339"/>
            <a:ext cx="4646611" cy="358775"/>
          </a:xfrm>
          <a:prstGeom prst="rect">
            <a:avLst/>
          </a:prstGeom>
        </p:spPr>
        <p:txBody>
          <a:bodyPr lIns="0" rIns="0" bIns="0" anchor="ctr" anchorCtr="0"/>
          <a:lstStyle>
            <a:lvl1pPr algn="ctr">
              <a:defRPr sz="1800">
                <a:solidFill>
                  <a:schemeClr val="bg2"/>
                </a:solidFill>
              </a:defRPr>
            </a:lvl1pPr>
          </a:lstStyle>
          <a:p>
            <a:pPr lvl="0"/>
            <a:r>
              <a:rPr lang="en-US" dirty="0"/>
              <a:t>Edit Master text styles</a:t>
            </a:r>
            <a:endParaRPr lang="en-GB" dirty="0"/>
          </a:p>
        </p:txBody>
      </p:sp>
      <p:sp>
        <p:nvSpPr>
          <p:cNvPr id="4" name="Title 3">
            <a:extLst>
              <a:ext uri="{FF2B5EF4-FFF2-40B4-BE49-F238E27FC236}">
                <a16:creationId xmlns:a16="http://schemas.microsoft.com/office/drawing/2014/main" id="{F72C1B48-B458-9B4A-AC80-C059C5E79AB0}"/>
              </a:ext>
            </a:extLst>
          </p:cNvPr>
          <p:cNvSpPr>
            <a:spLocks noGrp="1"/>
          </p:cNvSpPr>
          <p:nvPr>
            <p:ph type="title" hasCustomPrompt="1"/>
          </p:nvPr>
        </p:nvSpPr>
        <p:spPr/>
        <p:txBody>
          <a:bodyPr/>
          <a:lstStyle>
            <a:lvl1pPr>
              <a:defRPr/>
            </a:lvl1pPr>
          </a:lstStyle>
          <a:p>
            <a:r>
              <a:rPr lang="en-US" dirty="0">
                <a:solidFill>
                  <a:schemeClr val="accent3"/>
                </a:solidFill>
                <a:ea typeface="Arial"/>
                <a:sym typeface="Arial"/>
              </a:rPr>
              <a:t>Title goes here (less than 6/7 words)</a:t>
            </a:r>
            <a:endParaRPr lang="en-US" dirty="0"/>
          </a:p>
        </p:txBody>
      </p:sp>
      <p:sp>
        <p:nvSpPr>
          <p:cNvPr id="14" name="Picture Placeholder 2">
            <a:extLst>
              <a:ext uri="{FF2B5EF4-FFF2-40B4-BE49-F238E27FC236}">
                <a16:creationId xmlns:a16="http://schemas.microsoft.com/office/drawing/2014/main" id="{3540F6B5-598B-8940-AA85-F542E3B8BABA}"/>
              </a:ext>
            </a:extLst>
          </p:cNvPr>
          <p:cNvSpPr>
            <a:spLocks noGrp="1"/>
          </p:cNvSpPr>
          <p:nvPr>
            <p:ph type="pic" sz="quarter" idx="21"/>
          </p:nvPr>
        </p:nvSpPr>
        <p:spPr>
          <a:xfrm>
            <a:off x="-1590" y="3707836"/>
            <a:ext cx="4646613" cy="1851027"/>
          </a:xfrm>
          <a:prstGeom prst="rect">
            <a:avLst/>
          </a:prstGeom>
        </p:spPr>
        <p:txBody>
          <a:bodyPr lIns="0" rIns="0" bIns="0" anchor="ctr" anchorCtr="0"/>
          <a:lstStyle>
            <a:lvl1pPr algn="ctr">
              <a:defRPr sz="1600" b="0" i="0">
                <a:latin typeface="Arial" panose="020B0604020202020204" pitchFamily="34" charset="0"/>
                <a:cs typeface="Arial" panose="020B0604020202020204" pitchFamily="34" charset="0"/>
              </a:defRPr>
            </a:lvl1pPr>
          </a:lstStyle>
          <a:p>
            <a:endParaRPr lang="en-GB" dirty="0"/>
          </a:p>
        </p:txBody>
      </p:sp>
      <p:sp>
        <p:nvSpPr>
          <p:cNvPr id="15" name="Text Placeholder 6">
            <a:extLst>
              <a:ext uri="{FF2B5EF4-FFF2-40B4-BE49-F238E27FC236}">
                <a16:creationId xmlns:a16="http://schemas.microsoft.com/office/drawing/2014/main" id="{08F2D184-B931-8C44-8000-3E1AB90FC54C}"/>
              </a:ext>
            </a:extLst>
          </p:cNvPr>
          <p:cNvSpPr>
            <a:spLocks noGrp="1"/>
          </p:cNvSpPr>
          <p:nvPr>
            <p:ph type="body" sz="quarter" idx="22"/>
          </p:nvPr>
        </p:nvSpPr>
        <p:spPr>
          <a:xfrm>
            <a:off x="1773" y="5579776"/>
            <a:ext cx="4646611" cy="358775"/>
          </a:xfrm>
          <a:prstGeom prst="rect">
            <a:avLst/>
          </a:prstGeom>
        </p:spPr>
        <p:txBody>
          <a:bodyPr lIns="0" rIns="0" bIns="0" anchor="ctr" anchorCtr="0"/>
          <a:lstStyle>
            <a:lvl1pPr algn="ctr">
              <a:defRPr sz="1800">
                <a:solidFill>
                  <a:schemeClr val="bg2"/>
                </a:solidFill>
              </a:defRPr>
            </a:lvl1pPr>
          </a:lstStyle>
          <a:p>
            <a:pPr lvl="0"/>
            <a:r>
              <a:rPr lang="en-US" dirty="0"/>
              <a:t>Edit Master text styles</a:t>
            </a:r>
            <a:endParaRPr lang="en-GB" dirty="0"/>
          </a:p>
        </p:txBody>
      </p:sp>
      <p:sp>
        <p:nvSpPr>
          <p:cNvPr id="10" name="Text Placeholder 5">
            <a:extLst>
              <a:ext uri="{FF2B5EF4-FFF2-40B4-BE49-F238E27FC236}">
                <a16:creationId xmlns:a16="http://schemas.microsoft.com/office/drawing/2014/main" id="{9ABC27F1-84EB-9343-BD67-0129ECFE0C71}"/>
              </a:ext>
            </a:extLst>
          </p:cNvPr>
          <p:cNvSpPr>
            <a:spLocks noGrp="1"/>
          </p:cNvSpPr>
          <p:nvPr>
            <p:ph type="body" sz="quarter" idx="16" hasCustomPrompt="1"/>
          </p:nvPr>
        </p:nvSpPr>
        <p:spPr>
          <a:xfrm>
            <a:off x="-1343" y="838200"/>
            <a:ext cx="12190143" cy="457200"/>
          </a:xfrm>
          <a:prstGeom prst="rect">
            <a:avLst/>
          </a:prstGeom>
        </p:spPr>
        <p:txBody>
          <a:bodyPr tIns="0" bIns="0" anchor="ctr" anchorCtr="0">
            <a:noAutofit/>
          </a:bodyPr>
          <a:lstStyle>
            <a:lvl1pPr>
              <a:defRPr sz="2800" b="0" i="0"/>
            </a:lvl1pPr>
          </a:lstStyle>
          <a:p>
            <a:pPr lvl="0"/>
            <a:r>
              <a:rPr lang="en-US" dirty="0"/>
              <a:t>Subtitle copy goes here</a:t>
            </a:r>
          </a:p>
        </p:txBody>
      </p:sp>
      <p:sp>
        <p:nvSpPr>
          <p:cNvPr id="11" name="Content Placeholder 8">
            <a:extLst>
              <a:ext uri="{FF2B5EF4-FFF2-40B4-BE49-F238E27FC236}">
                <a16:creationId xmlns:a16="http://schemas.microsoft.com/office/drawing/2014/main" id="{E113743D-ABF8-6D4C-82C1-EC9684271AC7}"/>
              </a:ext>
            </a:extLst>
          </p:cNvPr>
          <p:cNvSpPr>
            <a:spLocks noGrp="1"/>
          </p:cNvSpPr>
          <p:nvPr>
            <p:ph sz="quarter" idx="20"/>
          </p:nvPr>
        </p:nvSpPr>
        <p:spPr>
          <a:xfrm>
            <a:off x="4646612" y="1463400"/>
            <a:ext cx="7542213" cy="4475152"/>
          </a:xfrm>
          <a:prstGeom prst="rect">
            <a:avLst/>
          </a:prstGeom>
        </p:spPr>
        <p:txBody>
          <a:bodyPr lIns="365760" tIns="0" rIns="365760" bIns="0" anchor="t" anchorCtr="0"/>
          <a:lstStyle>
            <a:lvl1pPr>
              <a:lnSpc>
                <a:spcPct val="100000"/>
              </a:lnSpc>
              <a:spcBef>
                <a:spcPts val="0"/>
              </a:spcBef>
              <a:spcAft>
                <a:spcPts val="0"/>
              </a:spcAft>
              <a:defRPr>
                <a:latin typeface="Arial" panose="020B0604020202020204" pitchFamily="34" charset="0"/>
                <a:cs typeface="Arial" panose="020B0604020202020204" pitchFamily="34" charset="0"/>
              </a:defRPr>
            </a:lvl1pPr>
            <a:lvl2pPr marL="274320" indent="-182880">
              <a:lnSpc>
                <a:spcPct val="100000"/>
              </a:lnSpc>
              <a:spcBef>
                <a:spcPts val="0"/>
              </a:spcBef>
              <a:spcAft>
                <a:spcPts val="0"/>
              </a:spcAft>
              <a:buClr>
                <a:schemeClr val="bg2"/>
              </a:buClr>
              <a:buFont typeface="Arial" panose="020B0604020202020204" pitchFamily="34" charset="0"/>
              <a:buChar char="•"/>
              <a:defRPr sz="2400">
                <a:latin typeface="Arial" panose="020B0604020202020204" pitchFamily="34" charset="0"/>
                <a:cs typeface="Arial" panose="020B0604020202020204" pitchFamily="34" charset="0"/>
              </a:defRPr>
            </a:lvl2pPr>
          </a:lstStyle>
          <a:p>
            <a:pPr lvl="0"/>
            <a:r>
              <a:rPr lang="en-US" dirty="0"/>
              <a:t>Edit Master text styles</a:t>
            </a:r>
          </a:p>
          <a:p>
            <a:pPr lvl="1"/>
            <a:r>
              <a:rPr lang="en-US" dirty="0"/>
              <a:t>Second level</a:t>
            </a:r>
          </a:p>
          <a:p>
            <a:pPr lvl="0"/>
            <a:r>
              <a:rPr lang="en-US" dirty="0"/>
              <a:t>Edit Master text styles</a:t>
            </a:r>
          </a:p>
          <a:p>
            <a:pPr lvl="1"/>
            <a:r>
              <a:rPr lang="en-US" dirty="0"/>
              <a:t>Second level</a:t>
            </a:r>
            <a:endParaRPr lang="en-GB" dirty="0"/>
          </a:p>
          <a:p>
            <a:pPr lvl="0"/>
            <a:r>
              <a:rPr lang="en-US" dirty="0"/>
              <a:t>Edit Master text styles</a:t>
            </a:r>
          </a:p>
          <a:p>
            <a:pPr lvl="1"/>
            <a:r>
              <a:rPr lang="en-US" dirty="0"/>
              <a:t>Second level</a:t>
            </a:r>
            <a:endParaRPr lang="en-GB" dirty="0"/>
          </a:p>
        </p:txBody>
      </p:sp>
    </p:spTree>
    <p:extLst>
      <p:ext uri="{BB962C8B-B14F-4D97-AF65-F5344CB8AC3E}">
        <p14:creationId xmlns:p14="http://schemas.microsoft.com/office/powerpoint/2010/main" val="2547885207"/>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hite/Blue - 4col">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016FC9B-9BB0-0049-862D-AF21C30D6995}"/>
              </a:ext>
            </a:extLst>
          </p:cNvPr>
          <p:cNvSpPr>
            <a:spLocks noGrp="1"/>
          </p:cNvSpPr>
          <p:nvPr>
            <p:ph type="pic" sz="quarter" idx="13"/>
          </p:nvPr>
        </p:nvSpPr>
        <p:spPr>
          <a:xfrm>
            <a:off x="978357" y="1295400"/>
            <a:ext cx="1809709" cy="1529775"/>
          </a:xfrm>
          <a:prstGeom prst="rect">
            <a:avLst/>
          </a:prstGeom>
        </p:spPr>
        <p:txBody>
          <a:bodyPr lIns="0" rIns="0" bIns="0" anchor="ctr" anchorCtr="0"/>
          <a:lstStyle>
            <a:lvl1pPr algn="ctr">
              <a:defRPr sz="2000" b="0" i="0">
                <a:latin typeface="Arial" panose="020B0604020202020204" pitchFamily="34" charset="0"/>
                <a:cs typeface="Arial" panose="020B0604020202020204" pitchFamily="34" charset="0"/>
              </a:defRPr>
            </a:lvl1pPr>
          </a:lstStyle>
          <a:p>
            <a:endParaRPr lang="en-GB" dirty="0"/>
          </a:p>
        </p:txBody>
      </p:sp>
      <p:sp>
        <p:nvSpPr>
          <p:cNvPr id="7" name="Text Placeholder 6">
            <a:extLst>
              <a:ext uri="{FF2B5EF4-FFF2-40B4-BE49-F238E27FC236}">
                <a16:creationId xmlns:a16="http://schemas.microsoft.com/office/drawing/2014/main" id="{DE43FD9A-A0FE-8048-9A10-9ECC98335C61}"/>
              </a:ext>
            </a:extLst>
          </p:cNvPr>
          <p:cNvSpPr>
            <a:spLocks noGrp="1"/>
          </p:cNvSpPr>
          <p:nvPr>
            <p:ph type="body" sz="quarter" idx="18"/>
          </p:nvPr>
        </p:nvSpPr>
        <p:spPr>
          <a:xfrm>
            <a:off x="684212" y="2861974"/>
            <a:ext cx="2408723" cy="1835866"/>
          </a:xfrm>
          <a:prstGeom prst="rect">
            <a:avLst/>
          </a:prstGeom>
        </p:spPr>
        <p:txBody>
          <a:bodyPr lIns="0" tIns="0" rIns="0" bIns="0"/>
          <a:lstStyle>
            <a:lvl1pPr algn="ctr">
              <a:defRPr sz="2400" b="1" i="0">
                <a:solidFill>
                  <a:schemeClr val="bg2"/>
                </a:solidFill>
                <a:latin typeface="Arial" panose="020B0604020202020204" pitchFamily="34" charset="0"/>
                <a:cs typeface="Arial" panose="020B0604020202020204" pitchFamily="34" charset="0"/>
              </a:defRPr>
            </a:lvl1pPr>
          </a:lstStyle>
          <a:p>
            <a:pPr lvl="0"/>
            <a:r>
              <a:rPr lang="en-US" dirty="0"/>
              <a:t>Edit Master text styles</a:t>
            </a:r>
            <a:endParaRPr lang="en-GB" dirty="0"/>
          </a:p>
        </p:txBody>
      </p:sp>
      <p:sp>
        <p:nvSpPr>
          <p:cNvPr id="13" name="Picture Placeholder 2">
            <a:extLst>
              <a:ext uri="{FF2B5EF4-FFF2-40B4-BE49-F238E27FC236}">
                <a16:creationId xmlns:a16="http://schemas.microsoft.com/office/drawing/2014/main" id="{7B59B903-9B82-E84D-B7E8-B46CE44856D5}"/>
              </a:ext>
            </a:extLst>
          </p:cNvPr>
          <p:cNvSpPr>
            <a:spLocks noGrp="1"/>
          </p:cNvSpPr>
          <p:nvPr>
            <p:ph type="pic" sz="quarter" idx="19"/>
          </p:nvPr>
        </p:nvSpPr>
        <p:spPr>
          <a:xfrm>
            <a:off x="3757612" y="1295400"/>
            <a:ext cx="1809709" cy="1529775"/>
          </a:xfrm>
          <a:prstGeom prst="rect">
            <a:avLst/>
          </a:prstGeom>
        </p:spPr>
        <p:txBody>
          <a:bodyPr lIns="0" rIns="0" bIns="0" anchor="ctr" anchorCtr="0"/>
          <a:lstStyle>
            <a:lvl1pPr algn="ctr">
              <a:defRPr sz="2000" b="0" i="0">
                <a:latin typeface="Arial" panose="020B0604020202020204" pitchFamily="34" charset="0"/>
                <a:cs typeface="Arial" panose="020B0604020202020204" pitchFamily="34" charset="0"/>
              </a:defRPr>
            </a:lvl1pPr>
          </a:lstStyle>
          <a:p>
            <a:endParaRPr lang="en-GB" dirty="0"/>
          </a:p>
        </p:txBody>
      </p:sp>
      <p:sp>
        <p:nvSpPr>
          <p:cNvPr id="14" name="Text Placeholder 6">
            <a:extLst>
              <a:ext uri="{FF2B5EF4-FFF2-40B4-BE49-F238E27FC236}">
                <a16:creationId xmlns:a16="http://schemas.microsoft.com/office/drawing/2014/main" id="{21D42F94-85C1-2646-A8B6-9214271CBFC6}"/>
              </a:ext>
            </a:extLst>
          </p:cNvPr>
          <p:cNvSpPr>
            <a:spLocks noGrp="1"/>
          </p:cNvSpPr>
          <p:nvPr>
            <p:ph type="body" sz="quarter" idx="20"/>
          </p:nvPr>
        </p:nvSpPr>
        <p:spPr>
          <a:xfrm>
            <a:off x="3463467" y="2861974"/>
            <a:ext cx="2408723" cy="1835866"/>
          </a:xfrm>
          <a:prstGeom prst="rect">
            <a:avLst/>
          </a:prstGeom>
        </p:spPr>
        <p:txBody>
          <a:bodyPr lIns="0" tIns="0" rIns="0" bIns="0"/>
          <a:lstStyle>
            <a:lvl1pPr algn="ctr">
              <a:defRPr sz="2400" b="1" i="0">
                <a:solidFill>
                  <a:schemeClr val="bg2"/>
                </a:solidFill>
                <a:latin typeface="Arial" panose="020B0604020202020204" pitchFamily="34" charset="0"/>
                <a:cs typeface="Arial" panose="020B0604020202020204" pitchFamily="34" charset="0"/>
              </a:defRPr>
            </a:lvl1pPr>
          </a:lstStyle>
          <a:p>
            <a:pPr lvl="0"/>
            <a:r>
              <a:rPr lang="en-US" dirty="0"/>
              <a:t>Edit Master text styles</a:t>
            </a:r>
            <a:endParaRPr lang="en-GB" dirty="0"/>
          </a:p>
        </p:txBody>
      </p:sp>
      <p:sp>
        <p:nvSpPr>
          <p:cNvPr id="15" name="Picture Placeholder 2">
            <a:extLst>
              <a:ext uri="{FF2B5EF4-FFF2-40B4-BE49-F238E27FC236}">
                <a16:creationId xmlns:a16="http://schemas.microsoft.com/office/drawing/2014/main" id="{B3E92A5B-3D85-E94B-9EE8-2BF4201A5499}"/>
              </a:ext>
            </a:extLst>
          </p:cNvPr>
          <p:cNvSpPr>
            <a:spLocks noGrp="1"/>
          </p:cNvSpPr>
          <p:nvPr>
            <p:ph type="pic" sz="quarter" idx="21"/>
          </p:nvPr>
        </p:nvSpPr>
        <p:spPr>
          <a:xfrm>
            <a:off x="6540957" y="1295400"/>
            <a:ext cx="1809709" cy="1529775"/>
          </a:xfrm>
          <a:prstGeom prst="rect">
            <a:avLst/>
          </a:prstGeom>
        </p:spPr>
        <p:txBody>
          <a:bodyPr lIns="0" rIns="0" bIns="0" anchor="ctr" anchorCtr="0"/>
          <a:lstStyle>
            <a:lvl1pPr algn="ctr">
              <a:defRPr sz="2000" b="0" i="0">
                <a:latin typeface="Arial" panose="020B0604020202020204" pitchFamily="34" charset="0"/>
                <a:cs typeface="Arial" panose="020B0604020202020204" pitchFamily="34" charset="0"/>
              </a:defRPr>
            </a:lvl1pPr>
          </a:lstStyle>
          <a:p>
            <a:endParaRPr lang="en-GB" dirty="0"/>
          </a:p>
        </p:txBody>
      </p:sp>
      <p:sp>
        <p:nvSpPr>
          <p:cNvPr id="16" name="Text Placeholder 6">
            <a:extLst>
              <a:ext uri="{FF2B5EF4-FFF2-40B4-BE49-F238E27FC236}">
                <a16:creationId xmlns:a16="http://schemas.microsoft.com/office/drawing/2014/main" id="{8EF276B3-DA45-274A-8B79-FBAB534ECC92}"/>
              </a:ext>
            </a:extLst>
          </p:cNvPr>
          <p:cNvSpPr>
            <a:spLocks noGrp="1"/>
          </p:cNvSpPr>
          <p:nvPr>
            <p:ph type="body" sz="quarter" idx="22"/>
          </p:nvPr>
        </p:nvSpPr>
        <p:spPr>
          <a:xfrm>
            <a:off x="6246812" y="2861974"/>
            <a:ext cx="2408723" cy="1835866"/>
          </a:xfrm>
          <a:prstGeom prst="rect">
            <a:avLst/>
          </a:prstGeom>
        </p:spPr>
        <p:txBody>
          <a:bodyPr lIns="0" tIns="0" rIns="0" bIns="0"/>
          <a:lstStyle>
            <a:lvl1pPr algn="ctr">
              <a:defRPr sz="2400" b="1" i="0">
                <a:solidFill>
                  <a:schemeClr val="bg2"/>
                </a:solidFill>
                <a:latin typeface="Arial" panose="020B0604020202020204" pitchFamily="34" charset="0"/>
                <a:cs typeface="Arial" panose="020B0604020202020204" pitchFamily="34" charset="0"/>
              </a:defRPr>
            </a:lvl1pPr>
          </a:lstStyle>
          <a:p>
            <a:pPr lvl="0"/>
            <a:r>
              <a:rPr lang="en-US" dirty="0"/>
              <a:t>Edit Master text styles</a:t>
            </a:r>
            <a:endParaRPr lang="en-GB" dirty="0"/>
          </a:p>
        </p:txBody>
      </p:sp>
      <p:sp>
        <p:nvSpPr>
          <p:cNvPr id="17" name="Picture Placeholder 2">
            <a:extLst>
              <a:ext uri="{FF2B5EF4-FFF2-40B4-BE49-F238E27FC236}">
                <a16:creationId xmlns:a16="http://schemas.microsoft.com/office/drawing/2014/main" id="{2A21C369-5D41-604E-8169-6530C1BA4BB7}"/>
              </a:ext>
            </a:extLst>
          </p:cNvPr>
          <p:cNvSpPr>
            <a:spLocks noGrp="1"/>
          </p:cNvSpPr>
          <p:nvPr>
            <p:ph type="pic" sz="quarter" idx="23"/>
          </p:nvPr>
        </p:nvSpPr>
        <p:spPr>
          <a:xfrm>
            <a:off x="9313834" y="1295400"/>
            <a:ext cx="1809709" cy="1529775"/>
          </a:xfrm>
          <a:prstGeom prst="rect">
            <a:avLst/>
          </a:prstGeom>
        </p:spPr>
        <p:txBody>
          <a:bodyPr lIns="0" rIns="0" bIns="0" anchor="ctr" anchorCtr="0"/>
          <a:lstStyle>
            <a:lvl1pPr algn="ctr">
              <a:defRPr sz="2000" b="0" i="0">
                <a:latin typeface="Arial" panose="020B0604020202020204" pitchFamily="34" charset="0"/>
                <a:cs typeface="Arial" panose="020B0604020202020204" pitchFamily="34" charset="0"/>
              </a:defRPr>
            </a:lvl1pPr>
          </a:lstStyle>
          <a:p>
            <a:endParaRPr lang="en-GB" dirty="0"/>
          </a:p>
        </p:txBody>
      </p:sp>
      <p:sp>
        <p:nvSpPr>
          <p:cNvPr id="19" name="Text Placeholder 6">
            <a:extLst>
              <a:ext uri="{FF2B5EF4-FFF2-40B4-BE49-F238E27FC236}">
                <a16:creationId xmlns:a16="http://schemas.microsoft.com/office/drawing/2014/main" id="{8F8FBBF8-FB80-6B4A-99DA-ED78FE33099D}"/>
              </a:ext>
            </a:extLst>
          </p:cNvPr>
          <p:cNvSpPr>
            <a:spLocks noGrp="1"/>
          </p:cNvSpPr>
          <p:nvPr>
            <p:ph type="body" sz="quarter" idx="24"/>
          </p:nvPr>
        </p:nvSpPr>
        <p:spPr>
          <a:xfrm>
            <a:off x="9019689" y="2861974"/>
            <a:ext cx="2408723" cy="1835866"/>
          </a:xfrm>
          <a:prstGeom prst="rect">
            <a:avLst/>
          </a:prstGeom>
        </p:spPr>
        <p:txBody>
          <a:bodyPr lIns="0" tIns="0" rIns="0" bIns="0"/>
          <a:lstStyle>
            <a:lvl1pPr algn="ctr">
              <a:defRPr sz="2400" b="1" i="0">
                <a:solidFill>
                  <a:schemeClr val="bg2"/>
                </a:solidFill>
                <a:latin typeface="Arial" panose="020B0604020202020204" pitchFamily="34" charset="0"/>
                <a:cs typeface="Arial" panose="020B0604020202020204" pitchFamily="34" charset="0"/>
              </a:defRPr>
            </a:lvl1pPr>
          </a:lstStyle>
          <a:p>
            <a:pPr lvl="0"/>
            <a:r>
              <a:rPr lang="en-US" dirty="0"/>
              <a:t>Edit Master text styles</a:t>
            </a:r>
            <a:endParaRPr lang="en-GB" dirty="0"/>
          </a:p>
        </p:txBody>
      </p:sp>
      <p:sp>
        <p:nvSpPr>
          <p:cNvPr id="4" name="Title 3">
            <a:extLst>
              <a:ext uri="{FF2B5EF4-FFF2-40B4-BE49-F238E27FC236}">
                <a16:creationId xmlns:a16="http://schemas.microsoft.com/office/drawing/2014/main" id="{B27BB870-C6C9-1342-9EE3-891C98EC8070}"/>
              </a:ext>
            </a:extLst>
          </p:cNvPr>
          <p:cNvSpPr>
            <a:spLocks noGrp="1"/>
          </p:cNvSpPr>
          <p:nvPr>
            <p:ph type="title" hasCustomPrompt="1"/>
          </p:nvPr>
        </p:nvSpPr>
        <p:spPr/>
        <p:txBody>
          <a:bodyPr/>
          <a:lstStyle>
            <a:lvl1pPr>
              <a:defRPr/>
            </a:lvl1pPr>
          </a:lstStyle>
          <a:p>
            <a:r>
              <a:rPr lang="en-US" dirty="0">
                <a:solidFill>
                  <a:schemeClr val="accent3"/>
                </a:solidFill>
                <a:ea typeface="Arial"/>
                <a:sym typeface="Arial"/>
              </a:rPr>
              <a:t>Title goes here (less than 6/7 words)</a:t>
            </a:r>
            <a:endParaRPr lang="en-US" dirty="0"/>
          </a:p>
        </p:txBody>
      </p:sp>
    </p:spTree>
    <p:extLst>
      <p:ext uri="{BB962C8B-B14F-4D97-AF65-F5344CB8AC3E}">
        <p14:creationId xmlns:p14="http://schemas.microsoft.com/office/powerpoint/2010/main" val="1193002554"/>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831163"/>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e - 2col lef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90121B-938F-384E-BAA7-A3E189C3B6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7529"/>
          <a:stretch/>
        </p:blipFill>
        <p:spPr>
          <a:xfrm>
            <a:off x="0" y="893"/>
            <a:ext cx="12188825" cy="6340010"/>
          </a:xfrm>
          <a:prstGeom prst="rect">
            <a:avLst/>
          </a:prstGeom>
        </p:spPr>
      </p:pic>
      <p:sp>
        <p:nvSpPr>
          <p:cNvPr id="12" name="Title Placeholder 3">
            <a:extLst>
              <a:ext uri="{FF2B5EF4-FFF2-40B4-BE49-F238E27FC236}">
                <a16:creationId xmlns:a16="http://schemas.microsoft.com/office/drawing/2014/main" id="{6C3E3728-C57A-FA49-B702-2C00C055BA63}"/>
              </a:ext>
            </a:extLst>
          </p:cNvPr>
          <p:cNvSpPr>
            <a:spLocks noGrp="1"/>
          </p:cNvSpPr>
          <p:nvPr>
            <p:ph type="title" hasCustomPrompt="1"/>
          </p:nvPr>
        </p:nvSpPr>
        <p:spPr>
          <a:xfrm>
            <a:off x="2286" y="0"/>
            <a:ext cx="12186537" cy="701675"/>
          </a:xfrm>
          <a:prstGeom prst="rect">
            <a:avLst/>
          </a:prstGeom>
        </p:spPr>
        <p:txBody>
          <a:bodyPr vert="horz" lIns="365760" tIns="365760" rIns="914400" bIns="45720" rtlCol="0" anchor="ctr">
            <a:noAutofit/>
          </a:bodyPr>
          <a:lstStyle>
            <a:lvl1pPr>
              <a:defRPr>
                <a:solidFill>
                  <a:schemeClr val="bg1"/>
                </a:solidFill>
              </a:defRPr>
            </a:lvl1pPr>
          </a:lstStyle>
          <a:p>
            <a:r>
              <a:rPr lang="en-US" dirty="0"/>
              <a:t>Title goes here (less than 6/7 words)</a:t>
            </a:r>
          </a:p>
        </p:txBody>
      </p:sp>
      <p:sp>
        <p:nvSpPr>
          <p:cNvPr id="13" name="Text Placeholder 5">
            <a:extLst>
              <a:ext uri="{FF2B5EF4-FFF2-40B4-BE49-F238E27FC236}">
                <a16:creationId xmlns:a16="http://schemas.microsoft.com/office/drawing/2014/main" id="{CBA9D257-3B3C-E54E-9B78-925DE8F9567A}"/>
              </a:ext>
            </a:extLst>
          </p:cNvPr>
          <p:cNvSpPr>
            <a:spLocks noGrp="1"/>
          </p:cNvSpPr>
          <p:nvPr>
            <p:ph type="body" sz="quarter" idx="16" hasCustomPrompt="1"/>
          </p:nvPr>
        </p:nvSpPr>
        <p:spPr>
          <a:xfrm>
            <a:off x="-1343" y="838200"/>
            <a:ext cx="12190143" cy="457200"/>
          </a:xfrm>
          <a:prstGeom prst="rect">
            <a:avLst/>
          </a:prstGeom>
        </p:spPr>
        <p:txBody>
          <a:bodyPr tIns="0" bIns="0" anchor="ctr" anchorCtr="0">
            <a:noAutofit/>
          </a:bodyPr>
          <a:lstStyle>
            <a:lvl1pPr>
              <a:defRPr sz="2800" b="0" i="0">
                <a:solidFill>
                  <a:schemeClr val="bg1"/>
                </a:solidFill>
              </a:defRPr>
            </a:lvl1pPr>
          </a:lstStyle>
          <a:p>
            <a:pPr lvl="0"/>
            <a:r>
              <a:rPr lang="en-US" dirty="0"/>
              <a:t>Subtitle copy goes here</a:t>
            </a:r>
          </a:p>
        </p:txBody>
      </p:sp>
      <p:sp>
        <p:nvSpPr>
          <p:cNvPr id="5" name="Picture Placeholder 2">
            <a:extLst>
              <a:ext uri="{FF2B5EF4-FFF2-40B4-BE49-F238E27FC236}">
                <a16:creationId xmlns:a16="http://schemas.microsoft.com/office/drawing/2014/main" id="{DD3E9D85-7922-644D-80EF-5833B016C1A1}"/>
              </a:ext>
            </a:extLst>
          </p:cNvPr>
          <p:cNvSpPr>
            <a:spLocks noGrp="1"/>
          </p:cNvSpPr>
          <p:nvPr>
            <p:ph type="pic" sz="quarter" idx="13"/>
          </p:nvPr>
        </p:nvSpPr>
        <p:spPr>
          <a:xfrm>
            <a:off x="7542211" y="1441450"/>
            <a:ext cx="4646613" cy="4109631"/>
          </a:xfrm>
          <a:prstGeom prst="rect">
            <a:avLst/>
          </a:prstGeom>
        </p:spPr>
        <p:txBody>
          <a:bodyPr lIns="0" rIns="0" bIns="0" anchor="ctr" anchorCtr="0"/>
          <a:lstStyle>
            <a:lvl1pPr algn="ctr">
              <a:defRPr sz="1600" b="0" i="0">
                <a:latin typeface="Arial" panose="020B0604020202020204" pitchFamily="34" charset="0"/>
                <a:cs typeface="Arial" panose="020B0604020202020204" pitchFamily="34" charset="0"/>
              </a:defRPr>
            </a:lvl1pPr>
          </a:lstStyle>
          <a:p>
            <a:r>
              <a:rPr lang="en-US"/>
              <a:t>Click icon to add picture</a:t>
            </a:r>
            <a:endParaRPr lang="en-GB" dirty="0"/>
          </a:p>
        </p:txBody>
      </p:sp>
      <p:sp>
        <p:nvSpPr>
          <p:cNvPr id="9" name="Content Placeholder 8">
            <a:extLst>
              <a:ext uri="{FF2B5EF4-FFF2-40B4-BE49-F238E27FC236}">
                <a16:creationId xmlns:a16="http://schemas.microsoft.com/office/drawing/2014/main" id="{4E7C0345-B709-C643-8752-D641EEF47127}"/>
              </a:ext>
            </a:extLst>
          </p:cNvPr>
          <p:cNvSpPr>
            <a:spLocks noGrp="1"/>
          </p:cNvSpPr>
          <p:nvPr>
            <p:ph sz="quarter" idx="20"/>
          </p:nvPr>
        </p:nvSpPr>
        <p:spPr>
          <a:xfrm>
            <a:off x="0" y="1441450"/>
            <a:ext cx="7542213" cy="4121150"/>
          </a:xfrm>
          <a:prstGeom prst="rect">
            <a:avLst/>
          </a:prstGeom>
        </p:spPr>
        <p:txBody>
          <a:bodyPr lIns="365760" tIns="0" rIns="365760" bIns="0" anchor="ctr"/>
          <a:lstStyle>
            <a:lvl1pPr>
              <a:lnSpc>
                <a:spcPct val="100000"/>
              </a:lnSpc>
              <a:spcBef>
                <a:spcPts val="0"/>
              </a:spcBef>
              <a:spcAft>
                <a:spcPts val="0"/>
              </a:spcAft>
              <a:defRPr>
                <a:solidFill>
                  <a:schemeClr val="bg1"/>
                </a:solidFill>
                <a:latin typeface="Arial" panose="020B0604020202020204" pitchFamily="34" charset="0"/>
                <a:cs typeface="Arial" panose="020B0604020202020204" pitchFamily="34" charset="0"/>
              </a:defRPr>
            </a:lvl1pPr>
            <a:lvl2pPr marL="274320" indent="-182880">
              <a:lnSpc>
                <a:spcPct val="100000"/>
              </a:lnSpc>
              <a:spcBef>
                <a:spcPts val="0"/>
              </a:spcBef>
              <a:spcAft>
                <a:spcPts val="0"/>
              </a:spcAft>
              <a:buClr>
                <a:schemeClr val="bg2"/>
              </a:buClr>
              <a:buFont typeface="Arial" panose="020B0604020202020204" pitchFamily="34" charset="0"/>
              <a:buChar char="•"/>
              <a:defRPr sz="2400">
                <a:solidFill>
                  <a:schemeClr val="bg1"/>
                </a:solidFill>
                <a:latin typeface="Arial" panose="020B0604020202020204" pitchFamily="34" charset="0"/>
                <a:cs typeface="Arial" panose="020B0604020202020204" pitchFamily="34"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606451031"/>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 2col split righ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509C26-5CB6-244F-8499-3441EABDC0A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7529"/>
          <a:stretch/>
        </p:blipFill>
        <p:spPr>
          <a:xfrm>
            <a:off x="0" y="893"/>
            <a:ext cx="12188825" cy="6340010"/>
          </a:xfrm>
          <a:prstGeom prst="rect">
            <a:avLst/>
          </a:prstGeom>
        </p:spPr>
      </p:pic>
      <p:sp>
        <p:nvSpPr>
          <p:cNvPr id="12" name="Title Placeholder 3">
            <a:extLst>
              <a:ext uri="{FF2B5EF4-FFF2-40B4-BE49-F238E27FC236}">
                <a16:creationId xmlns:a16="http://schemas.microsoft.com/office/drawing/2014/main" id="{B65187CC-B17D-DB4E-8E30-290B470FCBAE}"/>
              </a:ext>
            </a:extLst>
          </p:cNvPr>
          <p:cNvSpPr>
            <a:spLocks noGrp="1"/>
          </p:cNvSpPr>
          <p:nvPr>
            <p:ph type="title" hasCustomPrompt="1"/>
          </p:nvPr>
        </p:nvSpPr>
        <p:spPr>
          <a:xfrm>
            <a:off x="2286" y="0"/>
            <a:ext cx="12186537" cy="701675"/>
          </a:xfrm>
          <a:prstGeom prst="rect">
            <a:avLst/>
          </a:prstGeom>
        </p:spPr>
        <p:txBody>
          <a:bodyPr vert="horz" lIns="365760" tIns="365760" rIns="914400" bIns="45720" rtlCol="0" anchor="ctr">
            <a:noAutofit/>
          </a:bodyPr>
          <a:lstStyle>
            <a:lvl1pPr>
              <a:defRPr>
                <a:solidFill>
                  <a:schemeClr val="bg1"/>
                </a:solidFill>
              </a:defRPr>
            </a:lvl1pPr>
          </a:lstStyle>
          <a:p>
            <a:r>
              <a:rPr lang="en-US" dirty="0"/>
              <a:t>Title goes here (less than 6/7 words)</a:t>
            </a:r>
          </a:p>
        </p:txBody>
      </p:sp>
      <p:sp>
        <p:nvSpPr>
          <p:cNvPr id="16" name="Text Placeholder 5">
            <a:extLst>
              <a:ext uri="{FF2B5EF4-FFF2-40B4-BE49-F238E27FC236}">
                <a16:creationId xmlns:a16="http://schemas.microsoft.com/office/drawing/2014/main" id="{5F8D38FA-6E3B-B64C-8833-4DA696DE40D5}"/>
              </a:ext>
            </a:extLst>
          </p:cNvPr>
          <p:cNvSpPr>
            <a:spLocks noGrp="1"/>
          </p:cNvSpPr>
          <p:nvPr>
            <p:ph type="body" sz="quarter" idx="16" hasCustomPrompt="1"/>
          </p:nvPr>
        </p:nvSpPr>
        <p:spPr>
          <a:xfrm>
            <a:off x="-1343" y="838200"/>
            <a:ext cx="12190143" cy="457200"/>
          </a:xfrm>
          <a:prstGeom prst="rect">
            <a:avLst/>
          </a:prstGeom>
        </p:spPr>
        <p:txBody>
          <a:bodyPr tIns="0" bIns="0" anchor="ctr" anchorCtr="0">
            <a:noAutofit/>
          </a:bodyPr>
          <a:lstStyle>
            <a:lvl1pPr>
              <a:defRPr sz="2800" b="0" i="0">
                <a:solidFill>
                  <a:schemeClr val="bg1"/>
                </a:solidFill>
              </a:defRPr>
            </a:lvl1pPr>
          </a:lstStyle>
          <a:p>
            <a:pPr lvl="0"/>
            <a:r>
              <a:rPr lang="en-US" dirty="0"/>
              <a:t>Subtitle copy goes here</a:t>
            </a:r>
          </a:p>
        </p:txBody>
      </p:sp>
      <p:sp>
        <p:nvSpPr>
          <p:cNvPr id="5" name="Picture Placeholder 2">
            <a:extLst>
              <a:ext uri="{FF2B5EF4-FFF2-40B4-BE49-F238E27FC236}">
                <a16:creationId xmlns:a16="http://schemas.microsoft.com/office/drawing/2014/main" id="{DD3E9D85-7922-644D-80EF-5833B016C1A1}"/>
              </a:ext>
            </a:extLst>
          </p:cNvPr>
          <p:cNvSpPr>
            <a:spLocks noGrp="1"/>
          </p:cNvSpPr>
          <p:nvPr>
            <p:ph type="pic" sz="quarter" idx="13"/>
          </p:nvPr>
        </p:nvSpPr>
        <p:spPr>
          <a:xfrm>
            <a:off x="7565960" y="1463399"/>
            <a:ext cx="4646613" cy="1851027"/>
          </a:xfrm>
          <a:prstGeom prst="rect">
            <a:avLst/>
          </a:prstGeom>
        </p:spPr>
        <p:txBody>
          <a:bodyPr anchor="ctr" anchorCtr="0"/>
          <a:lstStyle>
            <a:lvl1pPr algn="ctr">
              <a:defRPr sz="1600" b="0" i="0">
                <a:solidFill>
                  <a:schemeClr val="bg1"/>
                </a:solidFill>
                <a:latin typeface="Arial" panose="020B0604020202020204" pitchFamily="34" charset="0"/>
                <a:cs typeface="Arial" panose="020B0604020202020204" pitchFamily="34" charset="0"/>
              </a:defRPr>
            </a:lvl1pPr>
          </a:lstStyle>
          <a:p>
            <a:r>
              <a:rPr lang="en-US"/>
              <a:t>Click icon to add picture</a:t>
            </a:r>
            <a:endParaRPr lang="en-GB" dirty="0"/>
          </a:p>
        </p:txBody>
      </p:sp>
      <p:sp>
        <p:nvSpPr>
          <p:cNvPr id="7" name="Text Placeholder 6">
            <a:extLst>
              <a:ext uri="{FF2B5EF4-FFF2-40B4-BE49-F238E27FC236}">
                <a16:creationId xmlns:a16="http://schemas.microsoft.com/office/drawing/2014/main" id="{BC86F424-B541-E942-A15F-1040948EA70E}"/>
              </a:ext>
            </a:extLst>
          </p:cNvPr>
          <p:cNvSpPr>
            <a:spLocks noGrp="1"/>
          </p:cNvSpPr>
          <p:nvPr>
            <p:ph type="body" sz="quarter" idx="18"/>
          </p:nvPr>
        </p:nvSpPr>
        <p:spPr>
          <a:xfrm>
            <a:off x="7569323" y="3335339"/>
            <a:ext cx="4646611" cy="358775"/>
          </a:xfrm>
          <a:prstGeom prst="rect">
            <a:avLst/>
          </a:prstGeom>
        </p:spPr>
        <p:txBody>
          <a:bodyPr lIns="0" rIns="0" bIns="0" anchor="ctr" anchorCtr="0"/>
          <a:lstStyle>
            <a:lvl1pPr algn="ctr">
              <a:defRPr sz="1800">
                <a:solidFill>
                  <a:schemeClr val="bg1"/>
                </a:solidFill>
              </a:defRPr>
            </a:lvl1pPr>
          </a:lstStyle>
          <a:p>
            <a:pPr lvl="0"/>
            <a:r>
              <a:rPr lang="en-US"/>
              <a:t>Edit Master text styles</a:t>
            </a:r>
          </a:p>
        </p:txBody>
      </p:sp>
      <p:sp>
        <p:nvSpPr>
          <p:cNvPr id="14" name="Picture Placeholder 2">
            <a:extLst>
              <a:ext uri="{FF2B5EF4-FFF2-40B4-BE49-F238E27FC236}">
                <a16:creationId xmlns:a16="http://schemas.microsoft.com/office/drawing/2014/main" id="{3540F6B5-598B-8940-AA85-F542E3B8BABA}"/>
              </a:ext>
            </a:extLst>
          </p:cNvPr>
          <p:cNvSpPr>
            <a:spLocks noGrp="1"/>
          </p:cNvSpPr>
          <p:nvPr>
            <p:ph type="pic" sz="quarter" idx="21"/>
          </p:nvPr>
        </p:nvSpPr>
        <p:spPr>
          <a:xfrm>
            <a:off x="7565960" y="3707836"/>
            <a:ext cx="4646613" cy="1851027"/>
          </a:xfrm>
          <a:prstGeom prst="rect">
            <a:avLst/>
          </a:prstGeom>
        </p:spPr>
        <p:txBody>
          <a:bodyPr anchor="ctr" anchorCtr="0"/>
          <a:lstStyle>
            <a:lvl1pPr algn="ctr">
              <a:defRPr sz="1600" b="0" i="0">
                <a:solidFill>
                  <a:schemeClr val="bg1"/>
                </a:solidFill>
                <a:latin typeface="Arial" panose="020B0604020202020204" pitchFamily="34" charset="0"/>
                <a:cs typeface="Arial" panose="020B0604020202020204" pitchFamily="34" charset="0"/>
              </a:defRPr>
            </a:lvl1pPr>
          </a:lstStyle>
          <a:p>
            <a:r>
              <a:rPr lang="en-US"/>
              <a:t>Click icon to add picture</a:t>
            </a:r>
            <a:endParaRPr lang="en-GB" dirty="0"/>
          </a:p>
        </p:txBody>
      </p:sp>
      <p:sp>
        <p:nvSpPr>
          <p:cNvPr id="15" name="Text Placeholder 6">
            <a:extLst>
              <a:ext uri="{FF2B5EF4-FFF2-40B4-BE49-F238E27FC236}">
                <a16:creationId xmlns:a16="http://schemas.microsoft.com/office/drawing/2014/main" id="{08F2D184-B931-8C44-8000-3E1AB90FC54C}"/>
              </a:ext>
            </a:extLst>
          </p:cNvPr>
          <p:cNvSpPr>
            <a:spLocks noGrp="1"/>
          </p:cNvSpPr>
          <p:nvPr>
            <p:ph type="body" sz="quarter" idx="22"/>
          </p:nvPr>
        </p:nvSpPr>
        <p:spPr>
          <a:xfrm>
            <a:off x="7569323" y="5579776"/>
            <a:ext cx="4646611" cy="358775"/>
          </a:xfrm>
          <a:prstGeom prst="rect">
            <a:avLst/>
          </a:prstGeom>
        </p:spPr>
        <p:txBody>
          <a:bodyPr lIns="0" rIns="0" bIns="0" anchor="ctr" anchorCtr="0"/>
          <a:lstStyle>
            <a:lvl1pPr algn="ctr">
              <a:defRPr sz="1800">
                <a:solidFill>
                  <a:schemeClr val="bg1"/>
                </a:solidFill>
              </a:defRPr>
            </a:lvl1pPr>
          </a:lstStyle>
          <a:p>
            <a:pPr lvl="0"/>
            <a:r>
              <a:rPr lang="en-US"/>
              <a:t>Edit Master text styles</a:t>
            </a:r>
          </a:p>
        </p:txBody>
      </p:sp>
      <p:sp>
        <p:nvSpPr>
          <p:cNvPr id="13" name="Content Placeholder 8">
            <a:extLst>
              <a:ext uri="{FF2B5EF4-FFF2-40B4-BE49-F238E27FC236}">
                <a16:creationId xmlns:a16="http://schemas.microsoft.com/office/drawing/2014/main" id="{98F1EB65-D423-FC41-8556-CD796A805D8B}"/>
              </a:ext>
            </a:extLst>
          </p:cNvPr>
          <p:cNvSpPr>
            <a:spLocks noGrp="1"/>
          </p:cNvSpPr>
          <p:nvPr>
            <p:ph sz="quarter" idx="20"/>
          </p:nvPr>
        </p:nvSpPr>
        <p:spPr>
          <a:xfrm>
            <a:off x="-1588" y="1475305"/>
            <a:ext cx="7542213" cy="4463246"/>
          </a:xfrm>
          <a:prstGeom prst="rect">
            <a:avLst/>
          </a:prstGeom>
        </p:spPr>
        <p:txBody>
          <a:bodyPr lIns="365760" tIns="0" rIns="365760" bIns="0" anchor="t" anchorCtr="0"/>
          <a:lstStyle>
            <a:lvl1pPr>
              <a:lnSpc>
                <a:spcPct val="100000"/>
              </a:lnSpc>
              <a:spcBef>
                <a:spcPts val="0"/>
              </a:spcBef>
              <a:spcAft>
                <a:spcPts val="0"/>
              </a:spcAft>
              <a:defRPr>
                <a:solidFill>
                  <a:schemeClr val="bg1"/>
                </a:solidFill>
                <a:latin typeface="Arial" panose="020B0604020202020204" pitchFamily="34" charset="0"/>
                <a:cs typeface="Arial" panose="020B0604020202020204" pitchFamily="34" charset="0"/>
              </a:defRPr>
            </a:lvl1pPr>
            <a:lvl2pPr marL="274320" indent="-182880">
              <a:lnSpc>
                <a:spcPct val="100000"/>
              </a:lnSpc>
              <a:spcBef>
                <a:spcPts val="0"/>
              </a:spcBef>
              <a:spcAft>
                <a:spcPts val="0"/>
              </a:spcAft>
              <a:buClr>
                <a:schemeClr val="bg2"/>
              </a:buClr>
              <a:buFont typeface="Arial" panose="020B0604020202020204" pitchFamily="34" charset="0"/>
              <a:buChar char="•"/>
              <a:defRPr sz="2400">
                <a:solidFill>
                  <a:schemeClr val="bg1"/>
                </a:solidFill>
                <a:latin typeface="Arial" panose="020B0604020202020204" pitchFamily="34" charset="0"/>
                <a:cs typeface="Arial" panose="020B0604020202020204" pitchFamily="34"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935281610"/>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 2col righ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847C74-D347-754E-805B-5DEBAC55052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7529"/>
          <a:stretch/>
        </p:blipFill>
        <p:spPr>
          <a:xfrm>
            <a:off x="0" y="893"/>
            <a:ext cx="12188825" cy="6340010"/>
          </a:xfrm>
          <a:prstGeom prst="rect">
            <a:avLst/>
          </a:prstGeom>
        </p:spPr>
      </p:pic>
      <p:sp>
        <p:nvSpPr>
          <p:cNvPr id="15" name="Title Placeholder 3">
            <a:extLst>
              <a:ext uri="{FF2B5EF4-FFF2-40B4-BE49-F238E27FC236}">
                <a16:creationId xmlns:a16="http://schemas.microsoft.com/office/drawing/2014/main" id="{B8B4BB77-F3B2-4042-A68C-3DA9DCD1CE7F}"/>
              </a:ext>
            </a:extLst>
          </p:cNvPr>
          <p:cNvSpPr>
            <a:spLocks noGrp="1"/>
          </p:cNvSpPr>
          <p:nvPr>
            <p:ph type="title" hasCustomPrompt="1"/>
          </p:nvPr>
        </p:nvSpPr>
        <p:spPr>
          <a:xfrm>
            <a:off x="2286" y="0"/>
            <a:ext cx="12186537" cy="701675"/>
          </a:xfrm>
          <a:prstGeom prst="rect">
            <a:avLst/>
          </a:prstGeom>
        </p:spPr>
        <p:txBody>
          <a:bodyPr vert="horz" lIns="365760" tIns="365760" rIns="914400" bIns="45720" rtlCol="0" anchor="ctr">
            <a:noAutofit/>
          </a:bodyPr>
          <a:lstStyle>
            <a:lvl1pPr>
              <a:defRPr>
                <a:solidFill>
                  <a:schemeClr val="bg1"/>
                </a:solidFill>
              </a:defRPr>
            </a:lvl1pPr>
          </a:lstStyle>
          <a:p>
            <a:r>
              <a:rPr lang="en-US" dirty="0"/>
              <a:t>Title goes here (less than 6/7 words)</a:t>
            </a:r>
          </a:p>
        </p:txBody>
      </p:sp>
      <p:sp>
        <p:nvSpPr>
          <p:cNvPr id="16" name="Text Placeholder 5">
            <a:extLst>
              <a:ext uri="{FF2B5EF4-FFF2-40B4-BE49-F238E27FC236}">
                <a16:creationId xmlns:a16="http://schemas.microsoft.com/office/drawing/2014/main" id="{EFDD56D9-99B7-CF42-B21F-117A63CBFEA7}"/>
              </a:ext>
            </a:extLst>
          </p:cNvPr>
          <p:cNvSpPr>
            <a:spLocks noGrp="1"/>
          </p:cNvSpPr>
          <p:nvPr>
            <p:ph type="body" sz="quarter" idx="16" hasCustomPrompt="1"/>
          </p:nvPr>
        </p:nvSpPr>
        <p:spPr>
          <a:xfrm>
            <a:off x="-1343" y="838200"/>
            <a:ext cx="12190143" cy="457200"/>
          </a:xfrm>
          <a:prstGeom prst="rect">
            <a:avLst/>
          </a:prstGeom>
        </p:spPr>
        <p:txBody>
          <a:bodyPr tIns="0" bIns="0" anchor="ctr" anchorCtr="0">
            <a:noAutofit/>
          </a:bodyPr>
          <a:lstStyle>
            <a:lvl1pPr>
              <a:defRPr sz="2800" b="0" i="0">
                <a:solidFill>
                  <a:schemeClr val="bg1"/>
                </a:solidFill>
              </a:defRPr>
            </a:lvl1pPr>
          </a:lstStyle>
          <a:p>
            <a:pPr lvl="0"/>
            <a:r>
              <a:rPr lang="en-US" dirty="0"/>
              <a:t>Subtitle copy goes here</a:t>
            </a:r>
          </a:p>
        </p:txBody>
      </p:sp>
      <p:sp>
        <p:nvSpPr>
          <p:cNvPr id="11" name="Picture Placeholder 2">
            <a:extLst>
              <a:ext uri="{FF2B5EF4-FFF2-40B4-BE49-F238E27FC236}">
                <a16:creationId xmlns:a16="http://schemas.microsoft.com/office/drawing/2014/main" id="{EBC75EC2-939A-FD4E-93EB-EB18AF57A207}"/>
              </a:ext>
            </a:extLst>
          </p:cNvPr>
          <p:cNvSpPr>
            <a:spLocks noGrp="1"/>
          </p:cNvSpPr>
          <p:nvPr>
            <p:ph type="pic" sz="quarter" idx="13"/>
          </p:nvPr>
        </p:nvSpPr>
        <p:spPr>
          <a:xfrm>
            <a:off x="5556" y="1441450"/>
            <a:ext cx="4646613" cy="4109631"/>
          </a:xfrm>
          <a:prstGeom prst="rect">
            <a:avLst/>
          </a:prstGeom>
        </p:spPr>
        <p:txBody>
          <a:bodyPr lIns="0" rIns="0" bIns="0" anchor="ctr" anchorCtr="0"/>
          <a:lstStyle>
            <a:lvl1pPr algn="ctr">
              <a:defRPr sz="1600" b="0" i="0">
                <a:solidFill>
                  <a:schemeClr val="bg1"/>
                </a:solidFill>
                <a:latin typeface="Arial" panose="020B0604020202020204" pitchFamily="34" charset="0"/>
                <a:cs typeface="Arial" panose="020B0604020202020204" pitchFamily="34" charset="0"/>
              </a:defRPr>
            </a:lvl1pPr>
          </a:lstStyle>
          <a:p>
            <a:r>
              <a:rPr lang="en-US"/>
              <a:t>Click icon to add picture</a:t>
            </a:r>
            <a:endParaRPr lang="en-GB" dirty="0"/>
          </a:p>
        </p:txBody>
      </p:sp>
      <p:sp>
        <p:nvSpPr>
          <p:cNvPr id="12" name="Content Placeholder 8">
            <a:extLst>
              <a:ext uri="{FF2B5EF4-FFF2-40B4-BE49-F238E27FC236}">
                <a16:creationId xmlns:a16="http://schemas.microsoft.com/office/drawing/2014/main" id="{E6B19381-0A98-DC48-B388-12D197C86D6A}"/>
              </a:ext>
            </a:extLst>
          </p:cNvPr>
          <p:cNvSpPr>
            <a:spLocks noGrp="1"/>
          </p:cNvSpPr>
          <p:nvPr>
            <p:ph sz="quarter" idx="20"/>
          </p:nvPr>
        </p:nvSpPr>
        <p:spPr>
          <a:xfrm>
            <a:off x="4652169" y="1441450"/>
            <a:ext cx="7542213" cy="4121150"/>
          </a:xfrm>
          <a:prstGeom prst="rect">
            <a:avLst/>
          </a:prstGeom>
        </p:spPr>
        <p:txBody>
          <a:bodyPr lIns="365760" tIns="0" rIns="365760" bIns="0" anchor="ctr"/>
          <a:lstStyle>
            <a:lvl1pPr>
              <a:lnSpc>
                <a:spcPct val="100000"/>
              </a:lnSpc>
              <a:spcBef>
                <a:spcPts val="0"/>
              </a:spcBef>
              <a:spcAft>
                <a:spcPts val="0"/>
              </a:spcAft>
              <a:defRPr>
                <a:solidFill>
                  <a:schemeClr val="bg1"/>
                </a:solidFill>
                <a:latin typeface="Arial" panose="020B0604020202020204" pitchFamily="34" charset="0"/>
                <a:cs typeface="Arial" panose="020B0604020202020204" pitchFamily="34" charset="0"/>
              </a:defRPr>
            </a:lvl1pPr>
            <a:lvl2pPr marL="274320" indent="-182880">
              <a:lnSpc>
                <a:spcPct val="100000"/>
              </a:lnSpc>
              <a:spcBef>
                <a:spcPts val="0"/>
              </a:spcBef>
              <a:spcAft>
                <a:spcPts val="0"/>
              </a:spcAft>
              <a:buClr>
                <a:schemeClr val="bg2"/>
              </a:buClr>
              <a:buFont typeface="Arial" panose="020B0604020202020204" pitchFamily="34" charset="0"/>
              <a:buChar char="•"/>
              <a:defRPr sz="2400">
                <a:solidFill>
                  <a:schemeClr val="bg1"/>
                </a:solidFill>
                <a:latin typeface="Arial" panose="020B0604020202020204" pitchFamily="34" charset="0"/>
                <a:cs typeface="Arial" panose="020B0604020202020204" pitchFamily="34"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932006488"/>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ue - 2col split lef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80436A-6816-3346-8229-5085585C818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7529"/>
          <a:stretch/>
        </p:blipFill>
        <p:spPr>
          <a:xfrm>
            <a:off x="0" y="893"/>
            <a:ext cx="12188825" cy="6340010"/>
          </a:xfrm>
          <a:prstGeom prst="rect">
            <a:avLst/>
          </a:prstGeom>
        </p:spPr>
      </p:pic>
      <p:sp>
        <p:nvSpPr>
          <p:cNvPr id="13" name="Title Placeholder 3">
            <a:extLst>
              <a:ext uri="{FF2B5EF4-FFF2-40B4-BE49-F238E27FC236}">
                <a16:creationId xmlns:a16="http://schemas.microsoft.com/office/drawing/2014/main" id="{3A48AA83-3730-374C-89DB-685AD81EE919}"/>
              </a:ext>
            </a:extLst>
          </p:cNvPr>
          <p:cNvSpPr>
            <a:spLocks noGrp="1"/>
          </p:cNvSpPr>
          <p:nvPr>
            <p:ph type="title" hasCustomPrompt="1"/>
          </p:nvPr>
        </p:nvSpPr>
        <p:spPr>
          <a:xfrm>
            <a:off x="2286" y="0"/>
            <a:ext cx="12186537" cy="701675"/>
          </a:xfrm>
          <a:prstGeom prst="rect">
            <a:avLst/>
          </a:prstGeom>
        </p:spPr>
        <p:txBody>
          <a:bodyPr vert="horz" lIns="365760" tIns="365760" rIns="914400" bIns="45720" rtlCol="0" anchor="ctr">
            <a:noAutofit/>
          </a:bodyPr>
          <a:lstStyle>
            <a:lvl1pPr>
              <a:defRPr>
                <a:solidFill>
                  <a:schemeClr val="bg1"/>
                </a:solidFill>
              </a:defRPr>
            </a:lvl1pPr>
          </a:lstStyle>
          <a:p>
            <a:r>
              <a:rPr lang="en-US" dirty="0"/>
              <a:t>Title goes here (less than 6/7 words)</a:t>
            </a:r>
          </a:p>
        </p:txBody>
      </p:sp>
      <p:sp>
        <p:nvSpPr>
          <p:cNvPr id="16" name="Text Placeholder 5">
            <a:extLst>
              <a:ext uri="{FF2B5EF4-FFF2-40B4-BE49-F238E27FC236}">
                <a16:creationId xmlns:a16="http://schemas.microsoft.com/office/drawing/2014/main" id="{32D3B8CE-39FF-664F-9A24-641EBD430D43}"/>
              </a:ext>
            </a:extLst>
          </p:cNvPr>
          <p:cNvSpPr>
            <a:spLocks noGrp="1"/>
          </p:cNvSpPr>
          <p:nvPr>
            <p:ph type="body" sz="quarter" idx="16" hasCustomPrompt="1"/>
          </p:nvPr>
        </p:nvSpPr>
        <p:spPr>
          <a:xfrm>
            <a:off x="-1343" y="838200"/>
            <a:ext cx="12190143" cy="457200"/>
          </a:xfrm>
          <a:prstGeom prst="rect">
            <a:avLst/>
          </a:prstGeom>
        </p:spPr>
        <p:txBody>
          <a:bodyPr tIns="0" bIns="0" anchor="ctr" anchorCtr="0">
            <a:noAutofit/>
          </a:bodyPr>
          <a:lstStyle>
            <a:lvl1pPr>
              <a:defRPr sz="2800" b="0" i="0">
                <a:solidFill>
                  <a:schemeClr val="bg1"/>
                </a:solidFill>
              </a:defRPr>
            </a:lvl1pPr>
          </a:lstStyle>
          <a:p>
            <a:pPr lvl="0"/>
            <a:r>
              <a:rPr lang="en-US" dirty="0"/>
              <a:t>Subtitle copy goes here</a:t>
            </a:r>
          </a:p>
        </p:txBody>
      </p:sp>
      <p:sp>
        <p:nvSpPr>
          <p:cNvPr id="5" name="Picture Placeholder 2">
            <a:extLst>
              <a:ext uri="{FF2B5EF4-FFF2-40B4-BE49-F238E27FC236}">
                <a16:creationId xmlns:a16="http://schemas.microsoft.com/office/drawing/2014/main" id="{DD3E9D85-7922-644D-80EF-5833B016C1A1}"/>
              </a:ext>
            </a:extLst>
          </p:cNvPr>
          <p:cNvSpPr>
            <a:spLocks noGrp="1"/>
          </p:cNvSpPr>
          <p:nvPr>
            <p:ph type="pic" sz="quarter" idx="13"/>
          </p:nvPr>
        </p:nvSpPr>
        <p:spPr>
          <a:xfrm>
            <a:off x="-1590" y="1463399"/>
            <a:ext cx="4646613" cy="1851027"/>
          </a:xfrm>
          <a:prstGeom prst="rect">
            <a:avLst/>
          </a:prstGeom>
        </p:spPr>
        <p:txBody>
          <a:bodyPr lIns="0" rIns="0" bIns="0" anchor="ctr" anchorCtr="0"/>
          <a:lstStyle>
            <a:lvl1pPr algn="ctr">
              <a:defRPr sz="1600" b="0" i="0">
                <a:solidFill>
                  <a:schemeClr val="bg1"/>
                </a:solidFill>
                <a:latin typeface="Arial" panose="020B0604020202020204" pitchFamily="34" charset="0"/>
                <a:cs typeface="Arial" panose="020B0604020202020204" pitchFamily="34" charset="0"/>
              </a:defRPr>
            </a:lvl1pPr>
          </a:lstStyle>
          <a:p>
            <a:r>
              <a:rPr lang="en-US"/>
              <a:t>Click icon to add picture</a:t>
            </a:r>
            <a:endParaRPr lang="en-GB" dirty="0"/>
          </a:p>
        </p:txBody>
      </p:sp>
      <p:sp>
        <p:nvSpPr>
          <p:cNvPr id="7" name="Text Placeholder 6">
            <a:extLst>
              <a:ext uri="{FF2B5EF4-FFF2-40B4-BE49-F238E27FC236}">
                <a16:creationId xmlns:a16="http://schemas.microsoft.com/office/drawing/2014/main" id="{BC86F424-B541-E942-A15F-1040948EA70E}"/>
              </a:ext>
            </a:extLst>
          </p:cNvPr>
          <p:cNvSpPr>
            <a:spLocks noGrp="1"/>
          </p:cNvSpPr>
          <p:nvPr>
            <p:ph type="body" sz="quarter" idx="18"/>
          </p:nvPr>
        </p:nvSpPr>
        <p:spPr>
          <a:xfrm>
            <a:off x="1773" y="3335339"/>
            <a:ext cx="4646611" cy="358775"/>
          </a:xfrm>
          <a:prstGeom prst="rect">
            <a:avLst/>
          </a:prstGeom>
        </p:spPr>
        <p:txBody>
          <a:bodyPr lIns="0" rIns="0" bIns="0" anchor="ctr" anchorCtr="0"/>
          <a:lstStyle>
            <a:lvl1pPr algn="ctr">
              <a:defRPr sz="1800">
                <a:solidFill>
                  <a:schemeClr val="bg1"/>
                </a:solidFill>
              </a:defRPr>
            </a:lvl1pPr>
          </a:lstStyle>
          <a:p>
            <a:pPr lvl="0"/>
            <a:r>
              <a:rPr lang="en-US"/>
              <a:t>Edit Master text styles</a:t>
            </a:r>
          </a:p>
        </p:txBody>
      </p:sp>
      <p:sp>
        <p:nvSpPr>
          <p:cNvPr id="14" name="Picture Placeholder 2">
            <a:extLst>
              <a:ext uri="{FF2B5EF4-FFF2-40B4-BE49-F238E27FC236}">
                <a16:creationId xmlns:a16="http://schemas.microsoft.com/office/drawing/2014/main" id="{3540F6B5-598B-8940-AA85-F542E3B8BABA}"/>
              </a:ext>
            </a:extLst>
          </p:cNvPr>
          <p:cNvSpPr>
            <a:spLocks noGrp="1"/>
          </p:cNvSpPr>
          <p:nvPr>
            <p:ph type="pic" sz="quarter" idx="21"/>
          </p:nvPr>
        </p:nvSpPr>
        <p:spPr>
          <a:xfrm>
            <a:off x="-1590" y="3707836"/>
            <a:ext cx="4646613" cy="1851027"/>
          </a:xfrm>
          <a:prstGeom prst="rect">
            <a:avLst/>
          </a:prstGeom>
        </p:spPr>
        <p:txBody>
          <a:bodyPr lIns="0" rIns="0" bIns="0" anchor="ctr" anchorCtr="0"/>
          <a:lstStyle>
            <a:lvl1pPr algn="ctr">
              <a:defRPr sz="1600" b="0" i="0">
                <a:solidFill>
                  <a:schemeClr val="bg1"/>
                </a:solidFill>
                <a:latin typeface="Arial" panose="020B0604020202020204" pitchFamily="34" charset="0"/>
                <a:cs typeface="Arial" panose="020B0604020202020204" pitchFamily="34" charset="0"/>
              </a:defRPr>
            </a:lvl1pPr>
          </a:lstStyle>
          <a:p>
            <a:r>
              <a:rPr lang="en-US"/>
              <a:t>Click icon to add picture</a:t>
            </a:r>
            <a:endParaRPr lang="en-GB" dirty="0"/>
          </a:p>
        </p:txBody>
      </p:sp>
      <p:sp>
        <p:nvSpPr>
          <p:cNvPr id="15" name="Text Placeholder 6">
            <a:extLst>
              <a:ext uri="{FF2B5EF4-FFF2-40B4-BE49-F238E27FC236}">
                <a16:creationId xmlns:a16="http://schemas.microsoft.com/office/drawing/2014/main" id="{08F2D184-B931-8C44-8000-3E1AB90FC54C}"/>
              </a:ext>
            </a:extLst>
          </p:cNvPr>
          <p:cNvSpPr>
            <a:spLocks noGrp="1"/>
          </p:cNvSpPr>
          <p:nvPr>
            <p:ph type="body" sz="quarter" idx="22"/>
          </p:nvPr>
        </p:nvSpPr>
        <p:spPr>
          <a:xfrm>
            <a:off x="1773" y="5579776"/>
            <a:ext cx="4646611" cy="358775"/>
          </a:xfrm>
          <a:prstGeom prst="rect">
            <a:avLst/>
          </a:prstGeom>
        </p:spPr>
        <p:txBody>
          <a:bodyPr lIns="0" rIns="0" bIns="0" anchor="ctr" anchorCtr="0"/>
          <a:lstStyle>
            <a:lvl1pPr algn="ctr">
              <a:defRPr sz="1800">
                <a:solidFill>
                  <a:schemeClr val="bg1"/>
                </a:solidFill>
              </a:defRPr>
            </a:lvl1pPr>
          </a:lstStyle>
          <a:p>
            <a:pPr lvl="0"/>
            <a:r>
              <a:rPr lang="en-US"/>
              <a:t>Edit Master text styles</a:t>
            </a:r>
          </a:p>
        </p:txBody>
      </p:sp>
      <p:sp>
        <p:nvSpPr>
          <p:cNvPr id="11" name="Content Placeholder 8">
            <a:extLst>
              <a:ext uri="{FF2B5EF4-FFF2-40B4-BE49-F238E27FC236}">
                <a16:creationId xmlns:a16="http://schemas.microsoft.com/office/drawing/2014/main" id="{E113743D-ABF8-6D4C-82C1-EC9684271AC7}"/>
              </a:ext>
            </a:extLst>
          </p:cNvPr>
          <p:cNvSpPr>
            <a:spLocks noGrp="1"/>
          </p:cNvSpPr>
          <p:nvPr>
            <p:ph sz="quarter" idx="20"/>
          </p:nvPr>
        </p:nvSpPr>
        <p:spPr>
          <a:xfrm>
            <a:off x="4646612" y="1463400"/>
            <a:ext cx="7542213" cy="4475152"/>
          </a:xfrm>
          <a:prstGeom prst="rect">
            <a:avLst/>
          </a:prstGeom>
        </p:spPr>
        <p:txBody>
          <a:bodyPr lIns="365760" tIns="0" rIns="365760" bIns="0" anchor="t" anchorCtr="0"/>
          <a:lstStyle>
            <a:lvl1pPr>
              <a:lnSpc>
                <a:spcPct val="100000"/>
              </a:lnSpc>
              <a:spcBef>
                <a:spcPts val="0"/>
              </a:spcBef>
              <a:spcAft>
                <a:spcPts val="0"/>
              </a:spcAft>
              <a:defRPr>
                <a:solidFill>
                  <a:schemeClr val="bg1"/>
                </a:solidFill>
                <a:latin typeface="Arial" panose="020B0604020202020204" pitchFamily="34" charset="0"/>
                <a:cs typeface="Arial" panose="020B0604020202020204" pitchFamily="34" charset="0"/>
              </a:defRPr>
            </a:lvl1pPr>
            <a:lvl2pPr marL="274320" indent="-182880">
              <a:lnSpc>
                <a:spcPct val="100000"/>
              </a:lnSpc>
              <a:spcBef>
                <a:spcPts val="0"/>
              </a:spcBef>
              <a:spcAft>
                <a:spcPts val="0"/>
              </a:spcAft>
              <a:buClr>
                <a:schemeClr val="bg2"/>
              </a:buClr>
              <a:buFont typeface="Arial" panose="020B0604020202020204" pitchFamily="34" charset="0"/>
              <a:buChar char="•"/>
              <a:defRPr sz="2400">
                <a:solidFill>
                  <a:schemeClr val="bg1"/>
                </a:solidFill>
                <a:latin typeface="Arial" panose="020B0604020202020204" pitchFamily="34" charset="0"/>
                <a:cs typeface="Arial" panose="020B0604020202020204" pitchFamily="34"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41129836"/>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 4col">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8ECDF6-A8D7-7642-B9CB-98A17BA66EE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 b="-8141"/>
          <a:stretch/>
        </p:blipFill>
        <p:spPr>
          <a:xfrm>
            <a:off x="0" y="893"/>
            <a:ext cx="12188825" cy="6856214"/>
          </a:xfrm>
          <a:prstGeom prst="rect">
            <a:avLst/>
          </a:prstGeom>
        </p:spPr>
      </p:pic>
      <p:sp>
        <p:nvSpPr>
          <p:cNvPr id="23" name="Title Placeholder 3">
            <a:extLst>
              <a:ext uri="{FF2B5EF4-FFF2-40B4-BE49-F238E27FC236}">
                <a16:creationId xmlns:a16="http://schemas.microsoft.com/office/drawing/2014/main" id="{FD5ABFFD-1EE3-F44F-BF7D-3E4681586742}"/>
              </a:ext>
            </a:extLst>
          </p:cNvPr>
          <p:cNvSpPr>
            <a:spLocks noGrp="1"/>
          </p:cNvSpPr>
          <p:nvPr>
            <p:ph type="title" hasCustomPrompt="1"/>
          </p:nvPr>
        </p:nvSpPr>
        <p:spPr>
          <a:xfrm>
            <a:off x="2286" y="0"/>
            <a:ext cx="12186537" cy="701675"/>
          </a:xfrm>
          <a:prstGeom prst="rect">
            <a:avLst/>
          </a:prstGeom>
        </p:spPr>
        <p:txBody>
          <a:bodyPr vert="horz" lIns="365760" tIns="365760" rIns="914400" bIns="45720" rtlCol="0" anchor="ctr">
            <a:noAutofit/>
          </a:bodyPr>
          <a:lstStyle>
            <a:lvl1pPr>
              <a:defRPr>
                <a:solidFill>
                  <a:schemeClr val="bg1"/>
                </a:solidFill>
              </a:defRPr>
            </a:lvl1pPr>
          </a:lstStyle>
          <a:p>
            <a:r>
              <a:rPr lang="en-US" dirty="0"/>
              <a:t>Title goes here (less than 6/7 words)</a:t>
            </a:r>
          </a:p>
        </p:txBody>
      </p:sp>
      <p:sp>
        <p:nvSpPr>
          <p:cNvPr id="24" name="Text Placeholder 5">
            <a:extLst>
              <a:ext uri="{FF2B5EF4-FFF2-40B4-BE49-F238E27FC236}">
                <a16:creationId xmlns:a16="http://schemas.microsoft.com/office/drawing/2014/main" id="{CCEC1CBA-86D3-454B-954E-17470D9F96D7}"/>
              </a:ext>
            </a:extLst>
          </p:cNvPr>
          <p:cNvSpPr>
            <a:spLocks noGrp="1"/>
          </p:cNvSpPr>
          <p:nvPr>
            <p:ph type="body" sz="quarter" idx="16" hasCustomPrompt="1"/>
          </p:nvPr>
        </p:nvSpPr>
        <p:spPr>
          <a:xfrm>
            <a:off x="-1343" y="838200"/>
            <a:ext cx="12190143" cy="457200"/>
          </a:xfrm>
          <a:prstGeom prst="rect">
            <a:avLst/>
          </a:prstGeom>
        </p:spPr>
        <p:txBody>
          <a:bodyPr tIns="0" bIns="0" anchor="ctr" anchorCtr="0">
            <a:noAutofit/>
          </a:bodyPr>
          <a:lstStyle>
            <a:lvl1pPr>
              <a:defRPr sz="2800" b="0" i="0">
                <a:solidFill>
                  <a:schemeClr val="bg1"/>
                </a:solidFill>
              </a:defRPr>
            </a:lvl1pPr>
          </a:lstStyle>
          <a:p>
            <a:pPr lvl="0"/>
            <a:r>
              <a:rPr lang="en-US" dirty="0"/>
              <a:t>Subtitle copy goes here</a:t>
            </a:r>
          </a:p>
        </p:txBody>
      </p:sp>
      <p:sp>
        <p:nvSpPr>
          <p:cNvPr id="5" name="Picture Placeholder 2">
            <a:extLst>
              <a:ext uri="{FF2B5EF4-FFF2-40B4-BE49-F238E27FC236}">
                <a16:creationId xmlns:a16="http://schemas.microsoft.com/office/drawing/2014/main" id="{D016FC9B-9BB0-0049-862D-AF21C30D6995}"/>
              </a:ext>
            </a:extLst>
          </p:cNvPr>
          <p:cNvSpPr>
            <a:spLocks noGrp="1"/>
          </p:cNvSpPr>
          <p:nvPr>
            <p:ph type="pic" sz="quarter" idx="13"/>
          </p:nvPr>
        </p:nvSpPr>
        <p:spPr>
          <a:xfrm>
            <a:off x="978357" y="1676400"/>
            <a:ext cx="1809709" cy="1529775"/>
          </a:xfrm>
          <a:prstGeom prst="rect">
            <a:avLst/>
          </a:prstGeom>
        </p:spPr>
        <p:txBody>
          <a:bodyPr lIns="0" rIns="0" bIns="0" anchor="ctr" anchorCtr="0"/>
          <a:lstStyle>
            <a:lvl1pPr algn="ctr">
              <a:defRPr sz="2000" b="0" i="0">
                <a:solidFill>
                  <a:schemeClr val="bg1"/>
                </a:solidFill>
                <a:latin typeface="Arial" panose="020B0604020202020204" pitchFamily="34" charset="0"/>
                <a:cs typeface="Arial" panose="020B0604020202020204" pitchFamily="34" charset="0"/>
              </a:defRPr>
            </a:lvl1pPr>
          </a:lstStyle>
          <a:p>
            <a:r>
              <a:rPr lang="en-US"/>
              <a:t>Click icon to add picture</a:t>
            </a:r>
            <a:endParaRPr lang="en-GB" dirty="0"/>
          </a:p>
        </p:txBody>
      </p:sp>
      <p:sp>
        <p:nvSpPr>
          <p:cNvPr id="7" name="Text Placeholder 6">
            <a:extLst>
              <a:ext uri="{FF2B5EF4-FFF2-40B4-BE49-F238E27FC236}">
                <a16:creationId xmlns:a16="http://schemas.microsoft.com/office/drawing/2014/main" id="{DE43FD9A-A0FE-8048-9A10-9ECC98335C61}"/>
              </a:ext>
            </a:extLst>
          </p:cNvPr>
          <p:cNvSpPr>
            <a:spLocks noGrp="1"/>
          </p:cNvSpPr>
          <p:nvPr>
            <p:ph type="body" sz="quarter" idx="18"/>
          </p:nvPr>
        </p:nvSpPr>
        <p:spPr>
          <a:xfrm>
            <a:off x="684212" y="3242974"/>
            <a:ext cx="2408723" cy="1835866"/>
          </a:xfrm>
          <a:prstGeom prst="rect">
            <a:avLst/>
          </a:prstGeom>
        </p:spPr>
        <p:txBody>
          <a:bodyPr lIns="0" tIns="0" rIns="0" bIns="0"/>
          <a:lstStyle>
            <a:lvl1pPr algn="ctr">
              <a:defRPr sz="2400" b="1" i="0">
                <a:solidFill>
                  <a:schemeClr val="bg1"/>
                </a:solidFill>
                <a:latin typeface="Arial" panose="020B0604020202020204" pitchFamily="34" charset="0"/>
                <a:cs typeface="Arial" panose="020B0604020202020204" pitchFamily="34" charset="0"/>
              </a:defRPr>
            </a:lvl1pPr>
          </a:lstStyle>
          <a:p>
            <a:pPr lvl="0"/>
            <a:r>
              <a:rPr lang="en-US"/>
              <a:t>Edit Master text styles</a:t>
            </a:r>
          </a:p>
        </p:txBody>
      </p:sp>
      <p:sp>
        <p:nvSpPr>
          <p:cNvPr id="13" name="Picture Placeholder 2">
            <a:extLst>
              <a:ext uri="{FF2B5EF4-FFF2-40B4-BE49-F238E27FC236}">
                <a16:creationId xmlns:a16="http://schemas.microsoft.com/office/drawing/2014/main" id="{7B59B903-9B82-E84D-B7E8-B46CE44856D5}"/>
              </a:ext>
            </a:extLst>
          </p:cNvPr>
          <p:cNvSpPr>
            <a:spLocks noGrp="1"/>
          </p:cNvSpPr>
          <p:nvPr>
            <p:ph type="pic" sz="quarter" idx="19"/>
          </p:nvPr>
        </p:nvSpPr>
        <p:spPr>
          <a:xfrm>
            <a:off x="3757612" y="1676400"/>
            <a:ext cx="1809709" cy="1529775"/>
          </a:xfrm>
          <a:prstGeom prst="rect">
            <a:avLst/>
          </a:prstGeom>
        </p:spPr>
        <p:txBody>
          <a:bodyPr lIns="0" rIns="0" bIns="0" anchor="ctr" anchorCtr="0"/>
          <a:lstStyle>
            <a:lvl1pPr algn="ctr">
              <a:defRPr sz="2000" b="0" i="0">
                <a:solidFill>
                  <a:schemeClr val="bg1"/>
                </a:solidFill>
                <a:latin typeface="Arial" panose="020B0604020202020204" pitchFamily="34" charset="0"/>
                <a:cs typeface="Arial" panose="020B0604020202020204" pitchFamily="34" charset="0"/>
              </a:defRPr>
            </a:lvl1pPr>
          </a:lstStyle>
          <a:p>
            <a:r>
              <a:rPr lang="en-US"/>
              <a:t>Click icon to add picture</a:t>
            </a:r>
            <a:endParaRPr lang="en-GB" dirty="0"/>
          </a:p>
        </p:txBody>
      </p:sp>
      <p:sp>
        <p:nvSpPr>
          <p:cNvPr id="14" name="Text Placeholder 6">
            <a:extLst>
              <a:ext uri="{FF2B5EF4-FFF2-40B4-BE49-F238E27FC236}">
                <a16:creationId xmlns:a16="http://schemas.microsoft.com/office/drawing/2014/main" id="{21D42F94-85C1-2646-A8B6-9214271CBFC6}"/>
              </a:ext>
            </a:extLst>
          </p:cNvPr>
          <p:cNvSpPr>
            <a:spLocks noGrp="1"/>
          </p:cNvSpPr>
          <p:nvPr>
            <p:ph type="body" sz="quarter" idx="20"/>
          </p:nvPr>
        </p:nvSpPr>
        <p:spPr>
          <a:xfrm>
            <a:off x="3463467" y="3242974"/>
            <a:ext cx="2408723" cy="1835866"/>
          </a:xfrm>
          <a:prstGeom prst="rect">
            <a:avLst/>
          </a:prstGeom>
        </p:spPr>
        <p:txBody>
          <a:bodyPr lIns="0" tIns="0" rIns="0" bIns="0"/>
          <a:lstStyle>
            <a:lvl1pPr algn="ctr">
              <a:defRPr sz="2400" b="1" i="0">
                <a:solidFill>
                  <a:schemeClr val="bg1"/>
                </a:solidFill>
                <a:latin typeface="Arial" panose="020B0604020202020204" pitchFamily="34" charset="0"/>
                <a:cs typeface="Arial" panose="020B0604020202020204" pitchFamily="34" charset="0"/>
              </a:defRPr>
            </a:lvl1pPr>
          </a:lstStyle>
          <a:p>
            <a:pPr lvl="0"/>
            <a:r>
              <a:rPr lang="en-US"/>
              <a:t>Edit Master text styles</a:t>
            </a:r>
          </a:p>
        </p:txBody>
      </p:sp>
      <p:sp>
        <p:nvSpPr>
          <p:cNvPr id="15" name="Picture Placeholder 2">
            <a:extLst>
              <a:ext uri="{FF2B5EF4-FFF2-40B4-BE49-F238E27FC236}">
                <a16:creationId xmlns:a16="http://schemas.microsoft.com/office/drawing/2014/main" id="{B3E92A5B-3D85-E94B-9EE8-2BF4201A5499}"/>
              </a:ext>
            </a:extLst>
          </p:cNvPr>
          <p:cNvSpPr>
            <a:spLocks noGrp="1"/>
          </p:cNvSpPr>
          <p:nvPr>
            <p:ph type="pic" sz="quarter" idx="21"/>
          </p:nvPr>
        </p:nvSpPr>
        <p:spPr>
          <a:xfrm>
            <a:off x="6540957" y="1676400"/>
            <a:ext cx="1809709" cy="1529775"/>
          </a:xfrm>
          <a:prstGeom prst="rect">
            <a:avLst/>
          </a:prstGeom>
        </p:spPr>
        <p:txBody>
          <a:bodyPr lIns="0" rIns="0" bIns="0" anchor="ctr" anchorCtr="0"/>
          <a:lstStyle>
            <a:lvl1pPr algn="ctr">
              <a:defRPr sz="2000" b="0" i="0">
                <a:solidFill>
                  <a:schemeClr val="bg1"/>
                </a:solidFill>
                <a:latin typeface="Arial" panose="020B0604020202020204" pitchFamily="34" charset="0"/>
                <a:cs typeface="Arial" panose="020B0604020202020204" pitchFamily="34" charset="0"/>
              </a:defRPr>
            </a:lvl1pPr>
          </a:lstStyle>
          <a:p>
            <a:r>
              <a:rPr lang="en-US"/>
              <a:t>Click icon to add picture</a:t>
            </a:r>
            <a:endParaRPr lang="en-GB" dirty="0"/>
          </a:p>
        </p:txBody>
      </p:sp>
      <p:sp>
        <p:nvSpPr>
          <p:cNvPr id="16" name="Text Placeholder 6">
            <a:extLst>
              <a:ext uri="{FF2B5EF4-FFF2-40B4-BE49-F238E27FC236}">
                <a16:creationId xmlns:a16="http://schemas.microsoft.com/office/drawing/2014/main" id="{8EF276B3-DA45-274A-8B79-FBAB534ECC92}"/>
              </a:ext>
            </a:extLst>
          </p:cNvPr>
          <p:cNvSpPr>
            <a:spLocks noGrp="1"/>
          </p:cNvSpPr>
          <p:nvPr>
            <p:ph type="body" sz="quarter" idx="22"/>
          </p:nvPr>
        </p:nvSpPr>
        <p:spPr>
          <a:xfrm>
            <a:off x="6246812" y="3242974"/>
            <a:ext cx="2408723" cy="1835866"/>
          </a:xfrm>
          <a:prstGeom prst="rect">
            <a:avLst/>
          </a:prstGeom>
        </p:spPr>
        <p:txBody>
          <a:bodyPr lIns="0" tIns="0" rIns="0" bIns="0"/>
          <a:lstStyle>
            <a:lvl1pPr algn="ctr">
              <a:defRPr sz="2400" b="1" i="0">
                <a:solidFill>
                  <a:schemeClr val="bg1"/>
                </a:solidFill>
                <a:latin typeface="Arial" panose="020B0604020202020204" pitchFamily="34" charset="0"/>
                <a:cs typeface="Arial" panose="020B0604020202020204" pitchFamily="34" charset="0"/>
              </a:defRPr>
            </a:lvl1pPr>
          </a:lstStyle>
          <a:p>
            <a:pPr lvl="0"/>
            <a:r>
              <a:rPr lang="en-US"/>
              <a:t>Edit Master text styles</a:t>
            </a:r>
          </a:p>
        </p:txBody>
      </p:sp>
      <p:sp>
        <p:nvSpPr>
          <p:cNvPr id="17" name="Picture Placeholder 2">
            <a:extLst>
              <a:ext uri="{FF2B5EF4-FFF2-40B4-BE49-F238E27FC236}">
                <a16:creationId xmlns:a16="http://schemas.microsoft.com/office/drawing/2014/main" id="{2A21C369-5D41-604E-8169-6530C1BA4BB7}"/>
              </a:ext>
            </a:extLst>
          </p:cNvPr>
          <p:cNvSpPr>
            <a:spLocks noGrp="1"/>
          </p:cNvSpPr>
          <p:nvPr>
            <p:ph type="pic" sz="quarter" idx="23"/>
          </p:nvPr>
        </p:nvSpPr>
        <p:spPr>
          <a:xfrm>
            <a:off x="9313834" y="1676400"/>
            <a:ext cx="1809709" cy="1529775"/>
          </a:xfrm>
          <a:prstGeom prst="rect">
            <a:avLst/>
          </a:prstGeom>
        </p:spPr>
        <p:txBody>
          <a:bodyPr lIns="0" rIns="0" bIns="0" anchor="ctr" anchorCtr="0"/>
          <a:lstStyle>
            <a:lvl1pPr algn="ctr">
              <a:defRPr sz="2000" b="0" i="0">
                <a:solidFill>
                  <a:schemeClr val="bg1"/>
                </a:solidFill>
                <a:latin typeface="Arial" panose="020B0604020202020204" pitchFamily="34" charset="0"/>
                <a:cs typeface="Arial" panose="020B0604020202020204" pitchFamily="34" charset="0"/>
              </a:defRPr>
            </a:lvl1pPr>
          </a:lstStyle>
          <a:p>
            <a:r>
              <a:rPr lang="en-US"/>
              <a:t>Click icon to add picture</a:t>
            </a:r>
            <a:endParaRPr lang="en-GB" dirty="0"/>
          </a:p>
        </p:txBody>
      </p:sp>
      <p:sp>
        <p:nvSpPr>
          <p:cNvPr id="19" name="Text Placeholder 6">
            <a:extLst>
              <a:ext uri="{FF2B5EF4-FFF2-40B4-BE49-F238E27FC236}">
                <a16:creationId xmlns:a16="http://schemas.microsoft.com/office/drawing/2014/main" id="{8F8FBBF8-FB80-6B4A-99DA-ED78FE33099D}"/>
              </a:ext>
            </a:extLst>
          </p:cNvPr>
          <p:cNvSpPr>
            <a:spLocks noGrp="1"/>
          </p:cNvSpPr>
          <p:nvPr>
            <p:ph type="body" sz="quarter" idx="24"/>
          </p:nvPr>
        </p:nvSpPr>
        <p:spPr>
          <a:xfrm>
            <a:off x="9019689" y="3242974"/>
            <a:ext cx="2408723" cy="1835866"/>
          </a:xfrm>
          <a:prstGeom prst="rect">
            <a:avLst/>
          </a:prstGeom>
        </p:spPr>
        <p:txBody>
          <a:bodyPr lIns="0" tIns="0" rIns="0" bIns="0"/>
          <a:lstStyle>
            <a:lvl1pPr algn="ctr">
              <a:defRPr sz="2400" b="1" i="0">
                <a:solidFill>
                  <a:schemeClr val="bg1"/>
                </a:solidFill>
                <a:latin typeface="Arial" panose="020B0604020202020204" pitchFamily="34" charset="0"/>
                <a:cs typeface="Arial" panose="020B0604020202020204" pitchFamily="34" charset="0"/>
              </a:defRPr>
            </a:lvl1pPr>
          </a:lstStyle>
          <a:p>
            <a:pPr lvl="0"/>
            <a:r>
              <a:rPr lang="en-US"/>
              <a:t>Edit Master text styles</a:t>
            </a:r>
          </a:p>
        </p:txBody>
      </p:sp>
    </p:spTree>
    <p:extLst>
      <p:ext uri="{BB962C8B-B14F-4D97-AF65-F5344CB8AC3E}">
        <p14:creationId xmlns:p14="http://schemas.microsoft.com/office/powerpoint/2010/main" val="4250573589"/>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hite - 1col">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219F15-0143-7041-9959-14E4352220D7}"/>
              </a:ext>
            </a:extLst>
          </p:cNvPr>
          <p:cNvSpPr>
            <a:spLocks noGrp="1"/>
          </p:cNvSpPr>
          <p:nvPr>
            <p:ph type="title" hasCustomPrompt="1"/>
          </p:nvPr>
        </p:nvSpPr>
        <p:spPr>
          <a:xfrm>
            <a:off x="1" y="0"/>
            <a:ext cx="12193174" cy="701675"/>
          </a:xfrm>
        </p:spPr>
        <p:txBody>
          <a:bodyPr>
            <a:noAutofit/>
          </a:bodyPr>
          <a:lstStyle>
            <a:lvl1pPr>
              <a:defRPr/>
            </a:lvl1pPr>
          </a:lstStyle>
          <a:p>
            <a:r>
              <a:rPr lang="en-US" dirty="0">
                <a:solidFill>
                  <a:schemeClr val="accent3"/>
                </a:solidFill>
                <a:ea typeface="Arial"/>
                <a:sym typeface="Arial"/>
              </a:rPr>
              <a:t>Title goes here (less than 6/7 words)</a:t>
            </a:r>
            <a:endParaRPr lang="en-US" dirty="0"/>
          </a:p>
        </p:txBody>
      </p:sp>
      <p:sp>
        <p:nvSpPr>
          <p:cNvPr id="6" name="Text Placeholder 5">
            <a:extLst>
              <a:ext uri="{FF2B5EF4-FFF2-40B4-BE49-F238E27FC236}">
                <a16:creationId xmlns:a16="http://schemas.microsoft.com/office/drawing/2014/main" id="{678CBBFD-B73F-8341-A227-B67BB00E247C}"/>
              </a:ext>
            </a:extLst>
          </p:cNvPr>
          <p:cNvSpPr>
            <a:spLocks noGrp="1"/>
          </p:cNvSpPr>
          <p:nvPr>
            <p:ph type="body" sz="quarter" idx="16" hasCustomPrompt="1"/>
          </p:nvPr>
        </p:nvSpPr>
        <p:spPr>
          <a:xfrm>
            <a:off x="0" y="838200"/>
            <a:ext cx="12188800" cy="457200"/>
          </a:xfrm>
          <a:prstGeom prst="rect">
            <a:avLst/>
          </a:prstGeom>
        </p:spPr>
        <p:txBody>
          <a:bodyPr tIns="0" bIns="0" anchor="ctr" anchorCtr="0">
            <a:noAutofit/>
          </a:bodyPr>
          <a:lstStyle>
            <a:lvl1pPr>
              <a:defRPr sz="2800" b="0" i="0"/>
            </a:lvl1pPr>
          </a:lstStyle>
          <a:p>
            <a:pPr lvl="0"/>
            <a:r>
              <a:rPr lang="en-US" dirty="0"/>
              <a:t>Subtitle copy goes here</a:t>
            </a:r>
          </a:p>
        </p:txBody>
      </p:sp>
      <p:sp>
        <p:nvSpPr>
          <p:cNvPr id="16" name="Content Placeholder 15">
            <a:extLst>
              <a:ext uri="{FF2B5EF4-FFF2-40B4-BE49-F238E27FC236}">
                <a16:creationId xmlns:a16="http://schemas.microsoft.com/office/drawing/2014/main" id="{9BC837CE-3D11-C74E-9260-22A65ADBDB2C}"/>
              </a:ext>
            </a:extLst>
          </p:cNvPr>
          <p:cNvSpPr>
            <a:spLocks noGrp="1"/>
          </p:cNvSpPr>
          <p:nvPr>
            <p:ph sz="quarter" idx="17"/>
          </p:nvPr>
        </p:nvSpPr>
        <p:spPr>
          <a:xfrm>
            <a:off x="0" y="1447800"/>
            <a:ext cx="12188825" cy="4400795"/>
          </a:xfrm>
          <a:prstGeom prst="rect">
            <a:avLst/>
          </a:prstGeom>
        </p:spPr>
        <p:txBody>
          <a:bodyPr/>
          <a:lstStyle>
            <a:lvl1pPr>
              <a:lnSpc>
                <a:spcPct val="85000"/>
              </a:lnSpc>
              <a:defRPr sz="2400"/>
            </a:lvl1pPr>
            <a:lvl2pPr marL="182563" marR="0" indent="-182563" algn="l" defTabSz="1218354" rtl="0" eaLnBrk="1" fontAlgn="auto" latinLnBrk="0" hangingPunct="1">
              <a:lnSpc>
                <a:spcPct val="85000"/>
              </a:lnSpc>
              <a:spcBef>
                <a:spcPts val="667"/>
              </a:spcBef>
              <a:spcAft>
                <a:spcPts val="0"/>
              </a:spcAft>
              <a:buClr>
                <a:schemeClr val="bg2"/>
              </a:buClr>
              <a:buSzPct val="110000"/>
              <a:buFont typeface="Arial" panose="020B0604020202020204" pitchFamily="34" charset="0"/>
              <a:buChar char="•"/>
              <a:tabLst/>
              <a:defRPr sz="2400"/>
            </a:lvl2pPr>
            <a:lvl4pPr marL="365760" indent="-182880">
              <a:lnSpc>
                <a:spcPct val="85000"/>
              </a:lnSpc>
              <a:buClr>
                <a:schemeClr val="accent2"/>
              </a:buClr>
              <a:defRPr sz="2000"/>
            </a:lvl4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11299391"/>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 - blank">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64A5F45-4E03-694E-99BD-CAFC27E70289}"/>
              </a:ext>
            </a:extLst>
          </p:cNvPr>
          <p:cNvSpPr>
            <a:spLocks noGrp="1"/>
          </p:cNvSpPr>
          <p:nvPr>
            <p:ph type="title" hasCustomPrompt="1"/>
          </p:nvPr>
        </p:nvSpPr>
        <p:spPr>
          <a:xfrm>
            <a:off x="1" y="0"/>
            <a:ext cx="12193174" cy="701675"/>
          </a:xfrm>
        </p:spPr>
        <p:txBody>
          <a:bodyPr>
            <a:noAutofit/>
          </a:bodyPr>
          <a:lstStyle>
            <a:lvl1pPr>
              <a:defRPr/>
            </a:lvl1pPr>
          </a:lstStyle>
          <a:p>
            <a:r>
              <a:rPr lang="en-US" dirty="0">
                <a:solidFill>
                  <a:schemeClr val="accent3"/>
                </a:solidFill>
                <a:ea typeface="Arial"/>
                <a:sym typeface="Arial"/>
              </a:rPr>
              <a:t>Title goes here (less than 6/7 words)</a:t>
            </a:r>
            <a:endParaRPr lang="en-US" dirty="0"/>
          </a:p>
        </p:txBody>
      </p:sp>
      <p:sp>
        <p:nvSpPr>
          <p:cNvPr id="7" name="Text Placeholder 5">
            <a:extLst>
              <a:ext uri="{FF2B5EF4-FFF2-40B4-BE49-F238E27FC236}">
                <a16:creationId xmlns:a16="http://schemas.microsoft.com/office/drawing/2014/main" id="{41D19A23-90CD-0347-AA12-B7E97D75849B}"/>
              </a:ext>
            </a:extLst>
          </p:cNvPr>
          <p:cNvSpPr>
            <a:spLocks noGrp="1"/>
          </p:cNvSpPr>
          <p:nvPr>
            <p:ph type="body" sz="quarter" idx="16" hasCustomPrompt="1"/>
          </p:nvPr>
        </p:nvSpPr>
        <p:spPr>
          <a:xfrm>
            <a:off x="0" y="838200"/>
            <a:ext cx="12188800" cy="457200"/>
          </a:xfrm>
          <a:prstGeom prst="rect">
            <a:avLst/>
          </a:prstGeom>
        </p:spPr>
        <p:txBody>
          <a:bodyPr tIns="0" bIns="0" anchor="ctr" anchorCtr="0">
            <a:noAutofit/>
          </a:bodyPr>
          <a:lstStyle>
            <a:lvl1pPr>
              <a:defRPr sz="2800" b="0" i="0"/>
            </a:lvl1pPr>
          </a:lstStyle>
          <a:p>
            <a:pPr lvl="0"/>
            <a:r>
              <a:rPr lang="en-US" dirty="0"/>
              <a:t>Subtitle copy goes here</a:t>
            </a:r>
          </a:p>
        </p:txBody>
      </p:sp>
    </p:spTree>
    <p:extLst>
      <p:ext uri="{BB962C8B-B14F-4D97-AF65-F5344CB8AC3E}">
        <p14:creationId xmlns:p14="http://schemas.microsoft.com/office/powerpoint/2010/main" val="1566140505"/>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image" Target="../media/image9.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08C17D-3D5B-A64D-A775-2807934944F5}"/>
              </a:ext>
            </a:extLst>
          </p:cNvPr>
          <p:cNvSpPr>
            <a:spLocks noGrp="1"/>
          </p:cNvSpPr>
          <p:nvPr>
            <p:ph type="body" idx="1"/>
          </p:nvPr>
        </p:nvSpPr>
        <p:spPr>
          <a:xfrm>
            <a:off x="-1" y="909637"/>
            <a:ext cx="12188825" cy="4957763"/>
          </a:xfrm>
          <a:prstGeom prst="rect">
            <a:avLst/>
          </a:prstGeom>
        </p:spPr>
        <p:txBody>
          <a:bodyPr vert="horz" lIns="365760" tIns="0" rIns="914400" bIns="457200" rtlCol="0">
            <a:noAutofit/>
          </a:bodyPr>
          <a:lstStyle/>
          <a:p>
            <a:pPr lvl="0"/>
            <a:r>
              <a:rPr lang="en-US" dirty="0"/>
              <a:t>Edit Master text styles</a:t>
            </a:r>
          </a:p>
          <a:p>
            <a:pPr lvl="3"/>
            <a:r>
              <a:rPr lang="en-US" dirty="0"/>
              <a:t>Second level</a:t>
            </a:r>
          </a:p>
          <a:p>
            <a:pPr lvl="4"/>
            <a:r>
              <a:rPr lang="en-US" dirty="0"/>
              <a:t>Third level</a:t>
            </a:r>
          </a:p>
        </p:txBody>
      </p:sp>
      <p:sp>
        <p:nvSpPr>
          <p:cNvPr id="4" name="Title Placeholder 3">
            <a:extLst>
              <a:ext uri="{FF2B5EF4-FFF2-40B4-BE49-F238E27FC236}">
                <a16:creationId xmlns:a16="http://schemas.microsoft.com/office/drawing/2014/main" id="{10D1C428-3925-DF49-BE02-9D4B59374E7F}"/>
              </a:ext>
            </a:extLst>
          </p:cNvPr>
          <p:cNvSpPr>
            <a:spLocks noGrp="1"/>
          </p:cNvSpPr>
          <p:nvPr>
            <p:ph type="title"/>
          </p:nvPr>
        </p:nvSpPr>
        <p:spPr>
          <a:xfrm>
            <a:off x="2286" y="0"/>
            <a:ext cx="12186537" cy="701675"/>
          </a:xfrm>
          <a:prstGeom prst="rect">
            <a:avLst/>
          </a:prstGeom>
        </p:spPr>
        <p:txBody>
          <a:bodyPr vert="horz" lIns="365760" tIns="365760" rIns="914400" bIns="45720" rtlCol="0" anchor="ctr">
            <a:noAutofit/>
          </a:bodyPr>
          <a:lstStyle/>
          <a:p>
            <a:r>
              <a:rPr lang="en-US"/>
              <a:t>Click to edit Master title style</a:t>
            </a:r>
            <a:endParaRPr lang="en-US" dirty="0"/>
          </a:p>
        </p:txBody>
      </p:sp>
      <p:sp>
        <p:nvSpPr>
          <p:cNvPr id="7" name="TextBox 6">
            <a:extLst>
              <a:ext uri="{FF2B5EF4-FFF2-40B4-BE49-F238E27FC236}">
                <a16:creationId xmlns:a16="http://schemas.microsoft.com/office/drawing/2014/main" id="{155C9552-46AD-8743-84B7-59FCDC01853F}"/>
              </a:ext>
            </a:extLst>
          </p:cNvPr>
          <p:cNvSpPr txBox="1"/>
          <p:nvPr userDrawn="1"/>
        </p:nvSpPr>
        <p:spPr>
          <a:xfrm>
            <a:off x="379411" y="6629400"/>
            <a:ext cx="1785745" cy="107722"/>
          </a:xfrm>
          <a:prstGeom prst="rect">
            <a:avLst/>
          </a:prstGeom>
          <a:noFill/>
        </p:spPr>
        <p:txBody>
          <a:bodyPr wrap="none" lIns="0" tIns="0" rIns="0" bIns="0" rtlCol="0">
            <a:spAutoFit/>
          </a:bodyPr>
          <a:lstStyle/>
          <a:p>
            <a:r>
              <a:rPr lang="en-US" sz="700" dirty="0">
                <a:solidFill>
                  <a:schemeClr val="accent3"/>
                </a:solidFill>
              </a:rPr>
              <a:t>© Cerner Corporation. All rights reserved.</a:t>
            </a:r>
          </a:p>
        </p:txBody>
      </p:sp>
      <p:pic>
        <p:nvPicPr>
          <p:cNvPr id="6" name="Picture 5">
            <a:extLst>
              <a:ext uri="{FF2B5EF4-FFF2-40B4-BE49-F238E27FC236}">
                <a16:creationId xmlns:a16="http://schemas.microsoft.com/office/drawing/2014/main" id="{486F6421-8897-7341-B9A9-5AABF2D9C7BD}"/>
              </a:ext>
            </a:extLst>
          </p:cNvPr>
          <p:cNvPicPr>
            <a:picLocks noChangeAspect="1"/>
          </p:cNvPicPr>
          <p:nvPr userDrawn="1"/>
        </p:nvPicPr>
        <p:blipFill>
          <a:blip r:embed="rId16">
            <a:extLst>
              <a:ext uri="{28A0092B-C50C-407E-A947-70E740481C1C}">
                <a14:useLocalDpi xmlns:a14="http://schemas.microsoft.com/office/drawing/2010/main"/>
              </a:ext>
            </a:extLst>
          </a:blip>
          <a:stretch>
            <a:fillRect/>
          </a:stretch>
        </p:blipFill>
        <p:spPr>
          <a:xfrm>
            <a:off x="10827978" y="6480193"/>
            <a:ext cx="1015643" cy="255456"/>
          </a:xfrm>
          <a:prstGeom prst="rect">
            <a:avLst/>
          </a:prstGeom>
        </p:spPr>
      </p:pic>
    </p:spTree>
    <p:extLst>
      <p:ext uri="{BB962C8B-B14F-4D97-AF65-F5344CB8AC3E}">
        <p14:creationId xmlns:p14="http://schemas.microsoft.com/office/powerpoint/2010/main" val="386671418"/>
      </p:ext>
    </p:extLst>
  </p:cSld>
  <p:clrMap bg1="lt1" tx1="dk1" bg2="lt2" tx2="dk2" accent1="accent1" accent2="accent2" accent3="accent3" accent4="accent4" accent5="accent5" accent6="accent6" hlink="hlink" folHlink="folHlink"/>
  <p:sldLayoutIdLst>
    <p:sldLayoutId id="2147484183" r:id="rId1"/>
    <p:sldLayoutId id="2147484193" r:id="rId2"/>
    <p:sldLayoutId id="2147484204" r:id="rId3"/>
    <p:sldLayoutId id="2147484205" r:id="rId4"/>
    <p:sldLayoutId id="2147484206" r:id="rId5"/>
    <p:sldLayoutId id="2147484207" r:id="rId6"/>
    <p:sldLayoutId id="2147484209" r:id="rId7"/>
    <p:sldLayoutId id="2147484126" r:id="rId8"/>
    <p:sldLayoutId id="2147484128" r:id="rId9"/>
    <p:sldLayoutId id="2147484113" r:id="rId10"/>
    <p:sldLayoutId id="2147484199" r:id="rId11"/>
    <p:sldLayoutId id="2147484200" r:id="rId12"/>
    <p:sldLayoutId id="2147484201" r:id="rId13"/>
    <p:sldLayoutId id="2147484203" r:id="rId14"/>
  </p:sldLayoutIdLst>
  <p:transition spd="slow">
    <p:fade/>
  </p:transition>
  <p:hf hdr="0" ftr="0" dt="0"/>
  <p:txStyles>
    <p:titleStyle>
      <a:lvl1pPr algn="l" defTabSz="1218354" rtl="0" eaLnBrk="1" fontAlgn="auto" latinLnBrk="0" hangingPunct="1">
        <a:lnSpc>
          <a:spcPct val="90000"/>
        </a:lnSpc>
        <a:spcBef>
          <a:spcPct val="0"/>
        </a:spcBef>
        <a:spcAft>
          <a:spcPts val="0"/>
        </a:spcAft>
        <a:buNone/>
        <a:defRPr lang="en-GB" sz="3600" b="1" i="0" kern="1200" baseline="0" dirty="0">
          <a:solidFill>
            <a:schemeClr val="tx1"/>
          </a:solidFill>
          <a:latin typeface="Arial" panose="020B0604020202020204" pitchFamily="34" charset="0"/>
          <a:ea typeface="+mj-ea"/>
          <a:cs typeface="Arial" panose="020B0604020202020204" pitchFamily="34" charset="0"/>
        </a:defRPr>
      </a:lvl1pPr>
    </p:titleStyle>
    <p:body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354" rtl="0" eaLnBrk="1" latinLnBrk="0" hangingPunct="1">
        <a:defRPr sz="2399" kern="1200">
          <a:solidFill>
            <a:schemeClr val="tx1"/>
          </a:solidFill>
          <a:latin typeface="+mn-lt"/>
          <a:ea typeface="+mn-ea"/>
          <a:cs typeface="+mn-cs"/>
        </a:defRPr>
      </a:lvl1pPr>
      <a:lvl2pPr marL="609164" algn="l" defTabSz="1218354" rtl="0" eaLnBrk="1" latinLnBrk="0" hangingPunct="1">
        <a:defRPr sz="2399" kern="1200">
          <a:solidFill>
            <a:schemeClr val="tx1"/>
          </a:solidFill>
          <a:latin typeface="+mn-lt"/>
          <a:ea typeface="+mn-ea"/>
          <a:cs typeface="+mn-cs"/>
        </a:defRPr>
      </a:lvl2pPr>
      <a:lvl3pPr marL="1218354" algn="l" defTabSz="1218354" rtl="0" eaLnBrk="1" latinLnBrk="0" hangingPunct="1">
        <a:defRPr sz="2399" kern="1200">
          <a:solidFill>
            <a:schemeClr val="tx1"/>
          </a:solidFill>
          <a:latin typeface="+mn-lt"/>
          <a:ea typeface="+mn-ea"/>
          <a:cs typeface="+mn-cs"/>
        </a:defRPr>
      </a:lvl3pPr>
      <a:lvl4pPr marL="1827527" algn="l" defTabSz="1218354" rtl="0" eaLnBrk="1" latinLnBrk="0" hangingPunct="1">
        <a:defRPr sz="2399" kern="1200">
          <a:solidFill>
            <a:schemeClr val="tx1"/>
          </a:solidFill>
          <a:latin typeface="+mn-lt"/>
          <a:ea typeface="+mn-ea"/>
          <a:cs typeface="+mn-cs"/>
        </a:defRPr>
      </a:lvl4pPr>
      <a:lvl5pPr marL="2436708" algn="l" defTabSz="1218354" rtl="0" eaLnBrk="1" latinLnBrk="0" hangingPunct="1">
        <a:defRPr sz="2399" kern="1200">
          <a:solidFill>
            <a:schemeClr val="tx1"/>
          </a:solidFill>
          <a:latin typeface="+mn-lt"/>
          <a:ea typeface="+mn-ea"/>
          <a:cs typeface="+mn-cs"/>
        </a:defRPr>
      </a:lvl5pPr>
      <a:lvl6pPr marL="3045870" algn="l" defTabSz="1218354" rtl="0" eaLnBrk="1" latinLnBrk="0" hangingPunct="1">
        <a:defRPr sz="2399" kern="1200">
          <a:solidFill>
            <a:schemeClr val="tx1"/>
          </a:solidFill>
          <a:latin typeface="+mn-lt"/>
          <a:ea typeface="+mn-ea"/>
          <a:cs typeface="+mn-cs"/>
        </a:defRPr>
      </a:lvl6pPr>
      <a:lvl7pPr marL="3655035" algn="l" defTabSz="1218354" rtl="0" eaLnBrk="1" latinLnBrk="0" hangingPunct="1">
        <a:defRPr sz="2399" kern="1200">
          <a:solidFill>
            <a:schemeClr val="tx1"/>
          </a:solidFill>
          <a:latin typeface="+mn-lt"/>
          <a:ea typeface="+mn-ea"/>
          <a:cs typeface="+mn-cs"/>
        </a:defRPr>
      </a:lvl7pPr>
      <a:lvl8pPr marL="4264214" algn="l" defTabSz="1218354" rtl="0" eaLnBrk="1" latinLnBrk="0" hangingPunct="1">
        <a:defRPr sz="2399" kern="1200">
          <a:solidFill>
            <a:schemeClr val="tx1"/>
          </a:solidFill>
          <a:latin typeface="+mn-lt"/>
          <a:ea typeface="+mn-ea"/>
          <a:cs typeface="+mn-cs"/>
        </a:defRPr>
      </a:lvl8pPr>
      <a:lvl9pPr marL="4873388" algn="l" defTabSz="121835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08C17D-3D5B-A64D-A775-2807934944F5}"/>
              </a:ext>
            </a:extLst>
          </p:cNvPr>
          <p:cNvSpPr>
            <a:spLocks noGrp="1"/>
          </p:cNvSpPr>
          <p:nvPr>
            <p:ph type="body" idx="1"/>
          </p:nvPr>
        </p:nvSpPr>
        <p:spPr>
          <a:xfrm>
            <a:off x="-1" y="909637"/>
            <a:ext cx="12188825" cy="4957763"/>
          </a:xfrm>
          <a:prstGeom prst="rect">
            <a:avLst/>
          </a:prstGeom>
        </p:spPr>
        <p:txBody>
          <a:bodyPr vert="horz" lIns="365760" tIns="0" rIns="914400" bIns="457200" rtlCol="0">
            <a:noAutofit/>
          </a:bodyPr>
          <a:lstStyle/>
          <a:p>
            <a:pPr lvl="0"/>
            <a:r>
              <a:rPr lang="en-US" dirty="0"/>
              <a:t>Edit Master text styles</a:t>
            </a:r>
          </a:p>
          <a:p>
            <a:pPr lvl="3"/>
            <a:r>
              <a:rPr lang="en-US" dirty="0"/>
              <a:t>Second level</a:t>
            </a:r>
          </a:p>
          <a:p>
            <a:pPr lvl="4"/>
            <a:r>
              <a:rPr lang="en-US" dirty="0"/>
              <a:t>Third level</a:t>
            </a:r>
          </a:p>
        </p:txBody>
      </p:sp>
      <p:sp>
        <p:nvSpPr>
          <p:cNvPr id="4" name="Title Placeholder 3">
            <a:extLst>
              <a:ext uri="{FF2B5EF4-FFF2-40B4-BE49-F238E27FC236}">
                <a16:creationId xmlns:a16="http://schemas.microsoft.com/office/drawing/2014/main" id="{10D1C428-3925-DF49-BE02-9D4B59374E7F}"/>
              </a:ext>
            </a:extLst>
          </p:cNvPr>
          <p:cNvSpPr>
            <a:spLocks noGrp="1"/>
          </p:cNvSpPr>
          <p:nvPr>
            <p:ph type="title"/>
          </p:nvPr>
        </p:nvSpPr>
        <p:spPr>
          <a:xfrm>
            <a:off x="2286" y="0"/>
            <a:ext cx="12186537" cy="701675"/>
          </a:xfrm>
          <a:prstGeom prst="rect">
            <a:avLst/>
          </a:prstGeom>
        </p:spPr>
        <p:txBody>
          <a:bodyPr vert="horz" lIns="365760" tIns="365760" rIns="914400" bIns="45720" rtlCol="0" anchor="ctr">
            <a:noAutofit/>
          </a:bodyPr>
          <a:lstStyle/>
          <a:p>
            <a:r>
              <a:rPr lang="en-US" dirty="0">
                <a:solidFill>
                  <a:schemeClr val="accent3"/>
                </a:solidFill>
                <a:ea typeface="Arial"/>
                <a:sym typeface="Arial"/>
              </a:rPr>
              <a:t>Title goes here (less than 6/7 words)</a:t>
            </a:r>
            <a:endParaRPr lang="en-US" dirty="0"/>
          </a:p>
        </p:txBody>
      </p:sp>
      <p:sp>
        <p:nvSpPr>
          <p:cNvPr id="8" name="Rectangle 7">
            <a:extLst>
              <a:ext uri="{FF2B5EF4-FFF2-40B4-BE49-F238E27FC236}">
                <a16:creationId xmlns:a16="http://schemas.microsoft.com/office/drawing/2014/main" id="{5DBDA0D2-0ED9-BE40-9BBB-A8C8D439EC1F}"/>
              </a:ext>
            </a:extLst>
          </p:cNvPr>
          <p:cNvSpPr/>
          <p:nvPr userDrawn="1"/>
        </p:nvSpPr>
        <p:spPr>
          <a:xfrm>
            <a:off x="-2" y="6346329"/>
            <a:ext cx="12188825" cy="5116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F859666-28DA-624E-A8B9-B08F822B46A8}"/>
              </a:ext>
            </a:extLst>
          </p:cNvPr>
          <p:cNvPicPr>
            <a:picLocks noChangeAspect="1"/>
          </p:cNvPicPr>
          <p:nvPr userDrawn="1"/>
        </p:nvPicPr>
        <p:blipFill>
          <a:blip r:embed="rId9"/>
          <a:stretch>
            <a:fillRect/>
          </a:stretch>
        </p:blipFill>
        <p:spPr>
          <a:xfrm>
            <a:off x="10818812" y="6473469"/>
            <a:ext cx="1026512" cy="250212"/>
          </a:xfrm>
          <a:prstGeom prst="rect">
            <a:avLst/>
          </a:prstGeom>
        </p:spPr>
      </p:pic>
      <p:sp>
        <p:nvSpPr>
          <p:cNvPr id="14" name="TextBox 13">
            <a:extLst>
              <a:ext uri="{FF2B5EF4-FFF2-40B4-BE49-F238E27FC236}">
                <a16:creationId xmlns:a16="http://schemas.microsoft.com/office/drawing/2014/main" id="{5A1C3E29-EDDD-9E44-9EED-7EFA4E457836}"/>
              </a:ext>
            </a:extLst>
          </p:cNvPr>
          <p:cNvSpPr txBox="1"/>
          <p:nvPr userDrawn="1"/>
        </p:nvSpPr>
        <p:spPr>
          <a:xfrm>
            <a:off x="379412" y="6629400"/>
            <a:ext cx="1785745" cy="107722"/>
          </a:xfrm>
          <a:prstGeom prst="rect">
            <a:avLst/>
          </a:prstGeom>
          <a:noFill/>
        </p:spPr>
        <p:txBody>
          <a:bodyPr wrap="none" lIns="0" tIns="0" rIns="0" bIns="0" rtlCol="0">
            <a:spAutoFit/>
          </a:bodyPr>
          <a:lstStyle/>
          <a:p>
            <a:r>
              <a:rPr lang="en-US" sz="700" dirty="0">
                <a:solidFill>
                  <a:schemeClr val="bg1"/>
                </a:solidFill>
              </a:rPr>
              <a:t>© Cerner Corporation. All rights reserved.</a:t>
            </a:r>
          </a:p>
        </p:txBody>
      </p:sp>
    </p:spTree>
    <p:extLst>
      <p:ext uri="{BB962C8B-B14F-4D97-AF65-F5344CB8AC3E}">
        <p14:creationId xmlns:p14="http://schemas.microsoft.com/office/powerpoint/2010/main" val="270657113"/>
      </p:ext>
    </p:extLst>
  </p:cSld>
  <p:clrMap bg1="lt1" tx1="dk1" bg2="lt2" tx2="dk2" accent1="accent1" accent2="accent2" accent3="accent3" accent4="accent4" accent5="accent5" accent6="accent6" hlink="hlink" folHlink="folHlink"/>
  <p:sldLayoutIdLst>
    <p:sldLayoutId id="2147484168" r:id="rId1"/>
    <p:sldLayoutId id="2147484160" r:id="rId2"/>
    <p:sldLayoutId id="2147484162" r:id="rId3"/>
    <p:sldLayoutId id="2147484171" r:id="rId4"/>
    <p:sldLayoutId id="2147484175" r:id="rId5"/>
    <p:sldLayoutId id="2147484176" r:id="rId6"/>
    <p:sldLayoutId id="2147484180" r:id="rId7"/>
  </p:sldLayoutIdLst>
  <p:transition spd="slow">
    <p:fade/>
  </p:transition>
  <p:hf hdr="0" ftr="0" dt="0"/>
  <p:txStyles>
    <p:titleStyle>
      <a:lvl1pPr algn="l" defTabSz="1218354" rtl="0" eaLnBrk="1" fontAlgn="auto" latinLnBrk="0" hangingPunct="1">
        <a:lnSpc>
          <a:spcPct val="90000"/>
        </a:lnSpc>
        <a:spcBef>
          <a:spcPct val="0"/>
        </a:spcBef>
        <a:spcAft>
          <a:spcPts val="0"/>
        </a:spcAft>
        <a:buNone/>
        <a:defRPr lang="en-GB" sz="3600" b="1" i="0" kern="1200" baseline="0" dirty="0">
          <a:solidFill>
            <a:schemeClr val="tx1"/>
          </a:solidFill>
          <a:latin typeface="Arial" panose="020B0604020202020204" pitchFamily="34" charset="0"/>
          <a:ea typeface="+mj-ea"/>
          <a:cs typeface="Arial" panose="020B0604020202020204" pitchFamily="34" charset="0"/>
        </a:defRPr>
      </a:lvl1pPr>
    </p:titleStyle>
    <p:body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354" rtl="0" eaLnBrk="1" latinLnBrk="0" hangingPunct="1">
        <a:defRPr sz="2399" kern="1200">
          <a:solidFill>
            <a:schemeClr val="tx1"/>
          </a:solidFill>
          <a:latin typeface="+mn-lt"/>
          <a:ea typeface="+mn-ea"/>
          <a:cs typeface="+mn-cs"/>
        </a:defRPr>
      </a:lvl1pPr>
      <a:lvl2pPr marL="609164" algn="l" defTabSz="1218354" rtl="0" eaLnBrk="1" latinLnBrk="0" hangingPunct="1">
        <a:defRPr sz="2399" kern="1200">
          <a:solidFill>
            <a:schemeClr val="tx1"/>
          </a:solidFill>
          <a:latin typeface="+mn-lt"/>
          <a:ea typeface="+mn-ea"/>
          <a:cs typeface="+mn-cs"/>
        </a:defRPr>
      </a:lvl2pPr>
      <a:lvl3pPr marL="1218354" algn="l" defTabSz="1218354" rtl="0" eaLnBrk="1" latinLnBrk="0" hangingPunct="1">
        <a:defRPr sz="2399" kern="1200">
          <a:solidFill>
            <a:schemeClr val="tx1"/>
          </a:solidFill>
          <a:latin typeface="+mn-lt"/>
          <a:ea typeface="+mn-ea"/>
          <a:cs typeface="+mn-cs"/>
        </a:defRPr>
      </a:lvl3pPr>
      <a:lvl4pPr marL="1827527" algn="l" defTabSz="1218354" rtl="0" eaLnBrk="1" latinLnBrk="0" hangingPunct="1">
        <a:defRPr sz="2399" kern="1200">
          <a:solidFill>
            <a:schemeClr val="tx1"/>
          </a:solidFill>
          <a:latin typeface="+mn-lt"/>
          <a:ea typeface="+mn-ea"/>
          <a:cs typeface="+mn-cs"/>
        </a:defRPr>
      </a:lvl4pPr>
      <a:lvl5pPr marL="2436708" algn="l" defTabSz="1218354" rtl="0" eaLnBrk="1" latinLnBrk="0" hangingPunct="1">
        <a:defRPr sz="2399" kern="1200">
          <a:solidFill>
            <a:schemeClr val="tx1"/>
          </a:solidFill>
          <a:latin typeface="+mn-lt"/>
          <a:ea typeface="+mn-ea"/>
          <a:cs typeface="+mn-cs"/>
        </a:defRPr>
      </a:lvl5pPr>
      <a:lvl6pPr marL="3045870" algn="l" defTabSz="1218354" rtl="0" eaLnBrk="1" latinLnBrk="0" hangingPunct="1">
        <a:defRPr sz="2399" kern="1200">
          <a:solidFill>
            <a:schemeClr val="tx1"/>
          </a:solidFill>
          <a:latin typeface="+mn-lt"/>
          <a:ea typeface="+mn-ea"/>
          <a:cs typeface="+mn-cs"/>
        </a:defRPr>
      </a:lvl6pPr>
      <a:lvl7pPr marL="3655035" algn="l" defTabSz="1218354" rtl="0" eaLnBrk="1" latinLnBrk="0" hangingPunct="1">
        <a:defRPr sz="2399" kern="1200">
          <a:solidFill>
            <a:schemeClr val="tx1"/>
          </a:solidFill>
          <a:latin typeface="+mn-lt"/>
          <a:ea typeface="+mn-ea"/>
          <a:cs typeface="+mn-cs"/>
        </a:defRPr>
      </a:lvl7pPr>
      <a:lvl8pPr marL="4264214" algn="l" defTabSz="1218354" rtl="0" eaLnBrk="1" latinLnBrk="0" hangingPunct="1">
        <a:defRPr sz="2399" kern="1200">
          <a:solidFill>
            <a:schemeClr val="tx1"/>
          </a:solidFill>
          <a:latin typeface="+mn-lt"/>
          <a:ea typeface="+mn-ea"/>
          <a:cs typeface="+mn-cs"/>
        </a:defRPr>
      </a:lvl8pPr>
      <a:lvl9pPr marL="4873388" algn="l" defTabSz="121835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08C17D-3D5B-A64D-A775-2807934944F5}"/>
              </a:ext>
            </a:extLst>
          </p:cNvPr>
          <p:cNvSpPr>
            <a:spLocks noGrp="1"/>
          </p:cNvSpPr>
          <p:nvPr>
            <p:ph type="body" idx="1"/>
          </p:nvPr>
        </p:nvSpPr>
        <p:spPr>
          <a:xfrm>
            <a:off x="-1" y="909637"/>
            <a:ext cx="12188825" cy="4957763"/>
          </a:xfrm>
          <a:prstGeom prst="rect">
            <a:avLst/>
          </a:prstGeom>
        </p:spPr>
        <p:txBody>
          <a:bodyPr vert="horz" lIns="365760" tIns="0" rIns="914400" bIns="457200" rtlCol="0">
            <a:noAutofit/>
          </a:bodyPr>
          <a:lstStyle/>
          <a:p>
            <a:pPr lvl="0"/>
            <a:r>
              <a:rPr lang="en-US" dirty="0"/>
              <a:t>Edit Master text styles</a:t>
            </a:r>
          </a:p>
          <a:p>
            <a:pPr lvl="3"/>
            <a:r>
              <a:rPr lang="en-US" dirty="0"/>
              <a:t>Second level</a:t>
            </a:r>
          </a:p>
          <a:p>
            <a:pPr lvl="4"/>
            <a:r>
              <a:rPr lang="en-US" dirty="0"/>
              <a:t>Third level</a:t>
            </a:r>
          </a:p>
        </p:txBody>
      </p:sp>
      <p:sp>
        <p:nvSpPr>
          <p:cNvPr id="4" name="Title Placeholder 3">
            <a:extLst>
              <a:ext uri="{FF2B5EF4-FFF2-40B4-BE49-F238E27FC236}">
                <a16:creationId xmlns:a16="http://schemas.microsoft.com/office/drawing/2014/main" id="{10D1C428-3925-DF49-BE02-9D4B59374E7F}"/>
              </a:ext>
            </a:extLst>
          </p:cNvPr>
          <p:cNvSpPr>
            <a:spLocks noGrp="1"/>
          </p:cNvSpPr>
          <p:nvPr>
            <p:ph type="title"/>
          </p:nvPr>
        </p:nvSpPr>
        <p:spPr>
          <a:xfrm>
            <a:off x="2286" y="0"/>
            <a:ext cx="12186537" cy="701675"/>
          </a:xfrm>
          <a:prstGeom prst="rect">
            <a:avLst/>
          </a:prstGeom>
        </p:spPr>
        <p:txBody>
          <a:bodyPr vert="horz" lIns="365760" tIns="365760" rIns="914400" bIns="45720" rtlCol="0" anchor="ctr">
            <a:noAutofit/>
          </a:bodyPr>
          <a:lstStyle/>
          <a:p>
            <a:r>
              <a:rPr lang="en-US" dirty="0">
                <a:solidFill>
                  <a:schemeClr val="accent3"/>
                </a:solidFill>
                <a:ea typeface="Arial"/>
                <a:sym typeface="Arial"/>
              </a:rPr>
              <a:t>Title goes here (less than 6/7 words)</a:t>
            </a:r>
            <a:endParaRPr lang="en-US" dirty="0"/>
          </a:p>
        </p:txBody>
      </p:sp>
    </p:spTree>
    <p:extLst>
      <p:ext uri="{BB962C8B-B14F-4D97-AF65-F5344CB8AC3E}">
        <p14:creationId xmlns:p14="http://schemas.microsoft.com/office/powerpoint/2010/main" val="944718184"/>
      </p:ext>
    </p:extLst>
  </p:cSld>
  <p:clrMap bg1="lt1" tx1="dk1" bg2="lt2" tx2="dk2" accent1="accent1" accent2="accent2" accent3="accent3" accent4="accent4" accent5="accent5" accent6="accent6" hlink="hlink" folHlink="folHlink"/>
  <p:sldLayoutIdLst>
    <p:sldLayoutId id="2147484219" r:id="rId1"/>
  </p:sldLayoutIdLst>
  <p:transition spd="slow">
    <p:fade/>
  </p:transition>
  <p:hf hdr="0" ftr="0" dt="0"/>
  <p:txStyles>
    <p:titleStyle>
      <a:lvl1pPr algn="l" defTabSz="1218354" rtl="0" eaLnBrk="1" fontAlgn="auto" latinLnBrk="0" hangingPunct="1">
        <a:lnSpc>
          <a:spcPct val="90000"/>
        </a:lnSpc>
        <a:spcBef>
          <a:spcPct val="0"/>
        </a:spcBef>
        <a:spcAft>
          <a:spcPts val="0"/>
        </a:spcAft>
        <a:buNone/>
        <a:defRPr lang="en-GB" sz="3600" b="1" i="0" kern="1200" baseline="0" dirty="0">
          <a:solidFill>
            <a:schemeClr val="tx1"/>
          </a:solidFill>
          <a:latin typeface="Arial" panose="020B0604020202020204" pitchFamily="34" charset="0"/>
          <a:ea typeface="+mj-ea"/>
          <a:cs typeface="Arial" panose="020B0604020202020204" pitchFamily="34" charset="0"/>
        </a:defRPr>
      </a:lvl1pPr>
    </p:titleStyle>
    <p:bodyStyle>
      <a:lvl1pPr marL="0" indent="0" algn="l" defTabSz="1218354" rtl="0" eaLnBrk="1" latinLnBrk="0" hangingPunct="1">
        <a:lnSpc>
          <a:spcPct val="90000"/>
        </a:lnSpc>
        <a:spcBef>
          <a:spcPts val="1333"/>
        </a:spcBef>
        <a:buClr>
          <a:schemeClr val="accent1"/>
        </a:buClr>
        <a:buSzPct val="110000"/>
        <a:buFont typeface="Arial" panose="020B0604020202020204" pitchFamily="34" charset="0"/>
        <a:buNone/>
        <a:defRPr sz="2400" b="1" i="0" kern="1200" baseline="0">
          <a:solidFill>
            <a:schemeClr val="tx1"/>
          </a:solidFill>
          <a:latin typeface="+mn-lt"/>
          <a:ea typeface="+mn-ea"/>
          <a:cs typeface="Arial Narrow"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p:bodyStyle>
    <p:otherStyle>
      <a:defPPr>
        <a:defRPr lang="en-US"/>
      </a:defPPr>
      <a:lvl1pPr marL="0" algn="l" defTabSz="1218354" rtl="0" eaLnBrk="1" latinLnBrk="0" hangingPunct="1">
        <a:defRPr sz="2399" kern="1200">
          <a:solidFill>
            <a:schemeClr val="tx1"/>
          </a:solidFill>
          <a:latin typeface="+mn-lt"/>
          <a:ea typeface="+mn-ea"/>
          <a:cs typeface="+mn-cs"/>
        </a:defRPr>
      </a:lvl1pPr>
      <a:lvl2pPr marL="609164" algn="l" defTabSz="1218354" rtl="0" eaLnBrk="1" latinLnBrk="0" hangingPunct="1">
        <a:defRPr sz="2399" kern="1200">
          <a:solidFill>
            <a:schemeClr val="tx1"/>
          </a:solidFill>
          <a:latin typeface="+mn-lt"/>
          <a:ea typeface="+mn-ea"/>
          <a:cs typeface="+mn-cs"/>
        </a:defRPr>
      </a:lvl2pPr>
      <a:lvl3pPr marL="1218354" algn="l" defTabSz="1218354" rtl="0" eaLnBrk="1" latinLnBrk="0" hangingPunct="1">
        <a:defRPr sz="2399" kern="1200">
          <a:solidFill>
            <a:schemeClr val="tx1"/>
          </a:solidFill>
          <a:latin typeface="+mn-lt"/>
          <a:ea typeface="+mn-ea"/>
          <a:cs typeface="+mn-cs"/>
        </a:defRPr>
      </a:lvl3pPr>
      <a:lvl4pPr marL="1827527" algn="l" defTabSz="1218354" rtl="0" eaLnBrk="1" latinLnBrk="0" hangingPunct="1">
        <a:defRPr sz="2399" kern="1200">
          <a:solidFill>
            <a:schemeClr val="tx1"/>
          </a:solidFill>
          <a:latin typeface="+mn-lt"/>
          <a:ea typeface="+mn-ea"/>
          <a:cs typeface="+mn-cs"/>
        </a:defRPr>
      </a:lvl4pPr>
      <a:lvl5pPr marL="2436708" algn="l" defTabSz="1218354" rtl="0" eaLnBrk="1" latinLnBrk="0" hangingPunct="1">
        <a:defRPr sz="2399" kern="1200">
          <a:solidFill>
            <a:schemeClr val="tx1"/>
          </a:solidFill>
          <a:latin typeface="+mn-lt"/>
          <a:ea typeface="+mn-ea"/>
          <a:cs typeface="+mn-cs"/>
        </a:defRPr>
      </a:lvl5pPr>
      <a:lvl6pPr marL="3045870" algn="l" defTabSz="1218354" rtl="0" eaLnBrk="1" latinLnBrk="0" hangingPunct="1">
        <a:defRPr sz="2399" kern="1200">
          <a:solidFill>
            <a:schemeClr val="tx1"/>
          </a:solidFill>
          <a:latin typeface="+mn-lt"/>
          <a:ea typeface="+mn-ea"/>
          <a:cs typeface="+mn-cs"/>
        </a:defRPr>
      </a:lvl6pPr>
      <a:lvl7pPr marL="3655035" algn="l" defTabSz="1218354" rtl="0" eaLnBrk="1" latinLnBrk="0" hangingPunct="1">
        <a:defRPr sz="2399" kern="1200">
          <a:solidFill>
            <a:schemeClr val="tx1"/>
          </a:solidFill>
          <a:latin typeface="+mn-lt"/>
          <a:ea typeface="+mn-ea"/>
          <a:cs typeface="+mn-cs"/>
        </a:defRPr>
      </a:lvl7pPr>
      <a:lvl8pPr marL="4264214" algn="l" defTabSz="1218354" rtl="0" eaLnBrk="1" latinLnBrk="0" hangingPunct="1">
        <a:defRPr sz="2399" kern="1200">
          <a:solidFill>
            <a:schemeClr val="tx1"/>
          </a:solidFill>
          <a:latin typeface="+mn-lt"/>
          <a:ea typeface="+mn-ea"/>
          <a:cs typeface="+mn-cs"/>
        </a:defRPr>
      </a:lvl8pPr>
      <a:lvl9pPr marL="4873388" algn="l" defTabSz="121835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ftp3.cerner.com/"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iki.cerner.com/pages/releaseview.action?pageId=1688907409" TargetMode="Externa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DE342C8-2922-5640-B45B-CFDC2083724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7629"/>
          <a:stretch/>
        </p:blipFill>
        <p:spPr>
          <a:xfrm>
            <a:off x="0" y="893"/>
            <a:ext cx="12188825" cy="6333151"/>
          </a:xfrm>
          <a:prstGeom prst="rect">
            <a:avLst/>
          </a:prstGeom>
        </p:spPr>
      </p:pic>
      <p:sp>
        <p:nvSpPr>
          <p:cNvPr id="24" name="Text Placeholder 20">
            <a:extLst>
              <a:ext uri="{FF2B5EF4-FFF2-40B4-BE49-F238E27FC236}">
                <a16:creationId xmlns:a16="http://schemas.microsoft.com/office/drawing/2014/main" id="{294E7DC8-A432-6B4A-9F43-5BE06C4E64EA}"/>
              </a:ext>
            </a:extLst>
          </p:cNvPr>
          <p:cNvSpPr txBox="1">
            <a:spLocks/>
          </p:cNvSpPr>
          <p:nvPr/>
        </p:nvSpPr>
        <p:spPr>
          <a:xfrm>
            <a:off x="-2" y="1981200"/>
            <a:ext cx="12150928" cy="1752600"/>
          </a:xfrm>
          <a:prstGeom prst="rect">
            <a:avLst/>
          </a:prstGeom>
        </p:spPr>
        <p:txBody>
          <a:bodyPr lIns="914400" tIns="0" rIns="914400" bIns="0" anchor="ctr" anchorCtr="0"/>
          <a:lstStyle>
            <a:lvl1pPr marL="0" indent="0" algn="ctr" defTabSz="1218354" rtl="0" eaLnBrk="1" latinLnBrk="0" hangingPunct="1">
              <a:lnSpc>
                <a:spcPct val="85000"/>
              </a:lnSpc>
              <a:spcBef>
                <a:spcPts val="1333"/>
              </a:spcBef>
              <a:buClr>
                <a:schemeClr val="accent1"/>
              </a:buClr>
              <a:buSzPct val="110000"/>
              <a:buFont typeface="Arial" panose="020B0604020202020204" pitchFamily="34" charset="0"/>
              <a:buNone/>
              <a:defRPr lang="en-GB" sz="6000" b="1" i="0" kern="1200" baseline="0" dirty="0">
                <a:solidFill>
                  <a:schemeClr val="lt1"/>
                </a:solidFill>
                <a:latin typeface="Arial" panose="020B0604020202020204" pitchFamily="34" charset="0"/>
                <a:ea typeface="Arial"/>
                <a:cs typeface="Arial"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fontAlgn="auto">
              <a:spcAft>
                <a:spcPts val="0"/>
              </a:spcAft>
            </a:pPr>
            <a:r>
              <a:rPr lang="en-US" dirty="0"/>
              <a:t>PowerChart Ambulatory ASP Immunizations Overview</a:t>
            </a:r>
          </a:p>
        </p:txBody>
      </p:sp>
      <p:sp>
        <p:nvSpPr>
          <p:cNvPr id="25" name="Text Placeholder 22">
            <a:extLst>
              <a:ext uri="{FF2B5EF4-FFF2-40B4-BE49-F238E27FC236}">
                <a16:creationId xmlns:a16="http://schemas.microsoft.com/office/drawing/2014/main" id="{FAC3A334-F0CF-154F-AD15-2BA0306CD7F7}"/>
              </a:ext>
            </a:extLst>
          </p:cNvPr>
          <p:cNvSpPr txBox="1">
            <a:spLocks/>
          </p:cNvSpPr>
          <p:nvPr/>
        </p:nvSpPr>
        <p:spPr>
          <a:xfrm>
            <a:off x="0" y="4088968"/>
            <a:ext cx="12188825" cy="406832"/>
          </a:xfrm>
          <a:prstGeom prst="rect">
            <a:avLst/>
          </a:prstGeom>
        </p:spPr>
        <p:txBody>
          <a:bodyPr lIns="914400" tIns="0" rIns="914400" bIns="0" anchor="ctr" anchorCtr="0"/>
          <a:lstStyle>
            <a:lvl1pPr marL="0" indent="0" algn="ctr" defTabSz="1218354" rtl="0" eaLnBrk="1" fontAlgn="auto" latinLnBrk="0" hangingPunct="1">
              <a:lnSpc>
                <a:spcPct val="90000"/>
              </a:lnSpc>
              <a:spcBef>
                <a:spcPts val="0"/>
              </a:spcBef>
              <a:spcAft>
                <a:spcPts val="0"/>
              </a:spcAft>
              <a:buClr>
                <a:srgbClr val="7F7F7F"/>
              </a:buClr>
              <a:buSzPts val="1700"/>
              <a:buFont typeface="Arial"/>
              <a:buNone/>
              <a:defRPr sz="2000" b="1" i="0" kern="1200" baseline="0">
                <a:solidFill>
                  <a:schemeClr val="bg1"/>
                </a:solidFill>
                <a:latin typeface="Arial" panose="020B0604020202020204" pitchFamily="34" charset="0"/>
                <a:ea typeface="+mn-ea"/>
                <a:cs typeface="Arial" panose="020B0604020202020204" pitchFamily="34" charset="0"/>
              </a:defRPr>
            </a:lvl1pPr>
            <a:lvl2pPr marL="0" indent="0" algn="ctr" defTabSz="1218354" rtl="0" eaLnBrk="1" latinLnBrk="0" hangingPunct="1">
              <a:lnSpc>
                <a:spcPct val="90000"/>
              </a:lnSpc>
              <a:spcBef>
                <a:spcPts val="667"/>
              </a:spcBef>
              <a:buClr>
                <a:schemeClr val="accent1"/>
              </a:buClr>
              <a:buSzPct val="110000"/>
              <a:buFont typeface="Arial" panose="020B0604020202020204" pitchFamily="34" charset="0"/>
              <a:buNone/>
              <a:defRPr sz="1800" b="0" i="1" kern="1200">
                <a:solidFill>
                  <a:schemeClr val="bg1"/>
                </a:solidFill>
                <a:latin typeface="Arial" panose="020B0604020202020204" pitchFamily="34" charset="0"/>
                <a:ea typeface="+mn-ea"/>
                <a:cs typeface="Arial"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r>
              <a:rPr lang="en-US" sz="2800" dirty="0">
                <a:solidFill>
                  <a:schemeClr val="lt1"/>
                </a:solidFill>
                <a:ea typeface="Arial"/>
                <a:sym typeface="Arial"/>
              </a:rPr>
              <a:t>Presenter’s name goes here</a:t>
            </a:r>
          </a:p>
        </p:txBody>
      </p:sp>
      <p:sp>
        <p:nvSpPr>
          <p:cNvPr id="26" name="Text Placeholder 20">
            <a:extLst>
              <a:ext uri="{FF2B5EF4-FFF2-40B4-BE49-F238E27FC236}">
                <a16:creationId xmlns:a16="http://schemas.microsoft.com/office/drawing/2014/main" id="{4E82385F-AE08-D74D-B1B1-DD7C090F80E6}"/>
              </a:ext>
            </a:extLst>
          </p:cNvPr>
          <p:cNvSpPr txBox="1">
            <a:spLocks/>
          </p:cNvSpPr>
          <p:nvPr/>
        </p:nvSpPr>
        <p:spPr>
          <a:xfrm>
            <a:off x="-2" y="4540364"/>
            <a:ext cx="12150928" cy="491937"/>
          </a:xfrm>
          <a:prstGeom prst="rect">
            <a:avLst/>
          </a:prstGeom>
        </p:spPr>
        <p:txBody>
          <a:bodyPr lIns="914400" tIns="0" rIns="914400" bIns="0" anchor="ctr" anchorCtr="0"/>
          <a:lstStyle>
            <a:lvl1pPr marL="0" indent="0" algn="ctr" defTabSz="1218354" rtl="0" eaLnBrk="1" latinLnBrk="0" hangingPunct="1">
              <a:lnSpc>
                <a:spcPct val="85000"/>
              </a:lnSpc>
              <a:spcBef>
                <a:spcPts val="1333"/>
              </a:spcBef>
              <a:buClr>
                <a:schemeClr val="accent1"/>
              </a:buClr>
              <a:buSzPct val="110000"/>
              <a:buFont typeface="Arial" panose="020B0604020202020204" pitchFamily="34" charset="0"/>
              <a:buNone/>
              <a:defRPr lang="en-GB" sz="2000" b="0" i="1" kern="1200" baseline="0" dirty="0">
                <a:solidFill>
                  <a:schemeClr val="lt1"/>
                </a:solidFill>
                <a:latin typeface="Arial" panose="020B0604020202020204" pitchFamily="34" charset="0"/>
                <a:ea typeface="Arial"/>
                <a:cs typeface="Arial"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fontAlgn="auto">
              <a:spcAft>
                <a:spcPts val="0"/>
              </a:spcAft>
            </a:pPr>
            <a:r>
              <a:rPr lang="en-US" dirty="0"/>
              <a:t>Presenter’s title goes here</a:t>
            </a:r>
          </a:p>
        </p:txBody>
      </p:sp>
      <p:sp>
        <p:nvSpPr>
          <p:cNvPr id="2" name="TextBox 1">
            <a:extLst>
              <a:ext uri="{FF2B5EF4-FFF2-40B4-BE49-F238E27FC236}">
                <a16:creationId xmlns:a16="http://schemas.microsoft.com/office/drawing/2014/main" id="{07381EEC-9EBC-4894-BCBB-C9C174AC9136}"/>
              </a:ext>
            </a:extLst>
          </p:cNvPr>
          <p:cNvSpPr txBox="1"/>
          <p:nvPr/>
        </p:nvSpPr>
        <p:spPr>
          <a:xfrm>
            <a:off x="2365188" y="6387134"/>
            <a:ext cx="9471281"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b="0" dirty="0">
                <a:solidFill>
                  <a:srgbClr val="FFFFFF"/>
                </a:solidFill>
                <a:latin typeface="Arial"/>
                <a:ea typeface="ＭＳ Ｐゴシック"/>
                <a:cs typeface="Arial"/>
              </a:rPr>
              <a:t>920978183_PowerChart Ambulatory ASP Immunizations Overview_Rev2</a:t>
            </a:r>
          </a:p>
        </p:txBody>
      </p:sp>
    </p:spTree>
    <p:extLst>
      <p:ext uri="{BB962C8B-B14F-4D97-AF65-F5344CB8AC3E}">
        <p14:creationId xmlns:p14="http://schemas.microsoft.com/office/powerpoint/2010/main" val="484493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D03DECE-77D5-3143-B3C0-5B5DB247DF1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7499"/>
          <a:stretch/>
        </p:blipFill>
        <p:spPr>
          <a:xfrm>
            <a:off x="0" y="893"/>
            <a:ext cx="12188825" cy="6342057"/>
          </a:xfrm>
          <a:prstGeom prst="rect">
            <a:avLst/>
          </a:prstGeom>
        </p:spPr>
      </p:pic>
      <p:sp>
        <p:nvSpPr>
          <p:cNvPr id="17" name="Text Placeholder 20">
            <a:extLst>
              <a:ext uri="{FF2B5EF4-FFF2-40B4-BE49-F238E27FC236}">
                <a16:creationId xmlns:a16="http://schemas.microsoft.com/office/drawing/2014/main" id="{A7AF3063-B311-1E4B-BD6D-EC8E8F90AA7E}"/>
              </a:ext>
            </a:extLst>
          </p:cNvPr>
          <p:cNvSpPr txBox="1">
            <a:spLocks/>
          </p:cNvSpPr>
          <p:nvPr/>
        </p:nvSpPr>
        <p:spPr>
          <a:xfrm>
            <a:off x="16315" y="2624277"/>
            <a:ext cx="12172509" cy="614276"/>
          </a:xfrm>
          <a:prstGeom prst="rect">
            <a:avLst/>
          </a:prstGeom>
        </p:spPr>
        <p:txBody>
          <a:bodyPr lIns="365760" tIns="0" rIns="0" bIns="0" anchor="ctr" anchorCtr="0"/>
          <a:lstStyle>
            <a:lvl1pPr marL="0" indent="0" algn="ctr" defTabSz="1218354" rtl="0" eaLnBrk="1" latinLnBrk="0" hangingPunct="1">
              <a:lnSpc>
                <a:spcPct val="85000"/>
              </a:lnSpc>
              <a:spcBef>
                <a:spcPts val="1333"/>
              </a:spcBef>
              <a:buClr>
                <a:schemeClr val="accent1"/>
              </a:buClr>
              <a:buSzPct val="110000"/>
              <a:buFont typeface="Arial" panose="020B0604020202020204" pitchFamily="34" charset="0"/>
              <a:buNone/>
              <a:defRPr lang="en-GB" sz="4400" b="1" i="0" kern="1200" baseline="0" dirty="0">
                <a:solidFill>
                  <a:schemeClr val="bg1"/>
                </a:solidFill>
                <a:latin typeface="Arial" panose="020B0604020202020204" pitchFamily="34" charset="0"/>
                <a:ea typeface="Arial"/>
                <a:cs typeface="Arial"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fontAlgn="auto">
              <a:spcAft>
                <a:spcPts val="0"/>
              </a:spcAft>
            </a:pPr>
            <a:r>
              <a:rPr lang="en-US" dirty="0"/>
              <a:t>Charting an Immunization</a:t>
            </a:r>
          </a:p>
        </p:txBody>
      </p:sp>
      <p:sp>
        <p:nvSpPr>
          <p:cNvPr id="18" name="Text Placeholder 20">
            <a:extLst>
              <a:ext uri="{FF2B5EF4-FFF2-40B4-BE49-F238E27FC236}">
                <a16:creationId xmlns:a16="http://schemas.microsoft.com/office/drawing/2014/main" id="{DEC089E6-D9C5-5A4B-BFA8-FF46728C7379}"/>
              </a:ext>
            </a:extLst>
          </p:cNvPr>
          <p:cNvSpPr txBox="1">
            <a:spLocks/>
          </p:cNvSpPr>
          <p:nvPr/>
        </p:nvSpPr>
        <p:spPr>
          <a:xfrm>
            <a:off x="16315" y="3364453"/>
            <a:ext cx="12172509" cy="614276"/>
          </a:xfrm>
          <a:prstGeom prst="rect">
            <a:avLst/>
          </a:prstGeom>
        </p:spPr>
        <p:txBody>
          <a:bodyPr lIns="365760" tIns="0" rIns="0" bIns="0" anchor="t" anchorCtr="0"/>
          <a:lstStyle>
            <a:lvl1pPr marL="0" indent="0" algn="ctr" defTabSz="1218354" rtl="0" eaLnBrk="1" latinLnBrk="0" hangingPunct="1">
              <a:lnSpc>
                <a:spcPct val="85000"/>
              </a:lnSpc>
              <a:spcBef>
                <a:spcPts val="1333"/>
              </a:spcBef>
              <a:buClr>
                <a:schemeClr val="accent1"/>
              </a:buClr>
              <a:buSzPct val="110000"/>
              <a:buFont typeface="Arial" panose="020B0604020202020204" pitchFamily="34" charset="0"/>
              <a:buNone/>
              <a:defRPr lang="en-GB" sz="2000" b="0" i="0" kern="1200" baseline="0" dirty="0">
                <a:solidFill>
                  <a:schemeClr val="bg1"/>
                </a:solidFill>
                <a:latin typeface="Arial" panose="020B0604020202020204" pitchFamily="34" charset="0"/>
                <a:ea typeface="Arial"/>
                <a:cs typeface="Arial"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fontAlgn="auto">
              <a:spcAft>
                <a:spcPts val="0"/>
              </a:spcAft>
            </a:pPr>
            <a:endParaRPr lang="en-US" dirty="0"/>
          </a:p>
        </p:txBody>
      </p:sp>
    </p:spTree>
    <p:extLst>
      <p:ext uri="{BB962C8B-B14F-4D97-AF65-F5344CB8AC3E}">
        <p14:creationId xmlns:p14="http://schemas.microsoft.com/office/powerpoint/2010/main" val="2060711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D6BA9-35FC-4545-A1EB-8FA330EA722A}"/>
              </a:ext>
            </a:extLst>
          </p:cNvPr>
          <p:cNvSpPr>
            <a:spLocks noGrp="1"/>
          </p:cNvSpPr>
          <p:nvPr>
            <p:ph type="title"/>
          </p:nvPr>
        </p:nvSpPr>
        <p:spPr/>
        <p:txBody>
          <a:bodyPr/>
          <a:lstStyle/>
          <a:p>
            <a:r>
              <a:rPr lang="en-US" dirty="0"/>
              <a:t>Charting an Immunization</a:t>
            </a:r>
          </a:p>
        </p:txBody>
      </p:sp>
      <p:sp>
        <p:nvSpPr>
          <p:cNvPr id="3" name="Text Placeholder 2">
            <a:extLst>
              <a:ext uri="{FF2B5EF4-FFF2-40B4-BE49-F238E27FC236}">
                <a16:creationId xmlns:a16="http://schemas.microsoft.com/office/drawing/2014/main" id="{73CD758D-F508-458F-9E62-F2A43A9E569A}"/>
              </a:ext>
            </a:extLst>
          </p:cNvPr>
          <p:cNvSpPr>
            <a:spLocks noGrp="1"/>
          </p:cNvSpPr>
          <p:nvPr>
            <p:ph type="body" sz="quarter" idx="16"/>
          </p:nvPr>
        </p:nvSpPr>
        <p:spPr/>
        <p:txBody>
          <a:bodyPr/>
          <a:lstStyle/>
          <a:p>
            <a:r>
              <a:rPr lang="en-US" dirty="0"/>
              <a:t>Prerequisite Documentation</a:t>
            </a:r>
          </a:p>
        </p:txBody>
      </p:sp>
      <p:sp>
        <p:nvSpPr>
          <p:cNvPr id="4" name="Content Placeholder 3">
            <a:extLst>
              <a:ext uri="{FF2B5EF4-FFF2-40B4-BE49-F238E27FC236}">
                <a16:creationId xmlns:a16="http://schemas.microsoft.com/office/drawing/2014/main" id="{CD419D50-043C-4711-AAF7-679BF6F90B14}"/>
              </a:ext>
            </a:extLst>
          </p:cNvPr>
          <p:cNvSpPr>
            <a:spLocks noGrp="1"/>
          </p:cNvSpPr>
          <p:nvPr>
            <p:ph sz="quarter" idx="17"/>
          </p:nvPr>
        </p:nvSpPr>
        <p:spPr/>
        <p:txBody>
          <a:bodyPr/>
          <a:lstStyle/>
          <a:p>
            <a:r>
              <a:rPr lang="en-US" dirty="0"/>
              <a:t>Complete the following documentation prior to charting the immunization in the Immunization Administration Form</a:t>
            </a:r>
          </a:p>
          <a:p>
            <a:pPr marL="342900" indent="-342900">
              <a:buFont typeface="Wingdings" panose="05000000000000000000" pitchFamily="2" charset="2"/>
              <a:buChar char="q"/>
            </a:pPr>
            <a:r>
              <a:rPr lang="en-US" dirty="0"/>
              <a:t>Responsible Party Detail Form</a:t>
            </a:r>
          </a:p>
          <a:p>
            <a:pPr lvl="1" indent="0">
              <a:buNone/>
            </a:pPr>
            <a:r>
              <a:rPr lang="en-US" sz="2000" dirty="0"/>
              <a:t>The responsible party is the person who is legally responsible for and makes decisions for the patient. The responsible party in this context is distinct and separate from the financially responsible party (or guarantor), which is collected as billing information. In children, the responsible party is a consenting adult who permits for the administration of the immunization and who permits the information to be sent to the state. </a:t>
            </a:r>
          </a:p>
          <a:p>
            <a:pPr lvl="1" indent="0">
              <a:buNone/>
            </a:pPr>
            <a:r>
              <a:rPr lang="en-US" sz="2000" dirty="0"/>
              <a:t>The AIRA (American Immunization Registry Association) and the CDC agree that information on the Responsible Party is an important element for data quality assurance. This information is especially important in the longitudinal tracking of children receiving immunizations. </a:t>
            </a:r>
            <a:endParaRPr lang="en-US" dirty="0"/>
          </a:p>
          <a:p>
            <a:pPr marL="342900" indent="-342900">
              <a:buFont typeface="Wingdings" panose="05000000000000000000" pitchFamily="2" charset="2"/>
              <a:buChar char="q"/>
            </a:pPr>
            <a:r>
              <a:rPr lang="en-US" dirty="0"/>
              <a:t>Consents Form</a:t>
            </a:r>
          </a:p>
          <a:p>
            <a:endParaRPr lang="en-US" dirty="0"/>
          </a:p>
          <a:p>
            <a:endParaRPr lang="en-US" dirty="0"/>
          </a:p>
        </p:txBody>
      </p:sp>
    </p:spTree>
    <p:extLst>
      <p:ext uri="{BB962C8B-B14F-4D97-AF65-F5344CB8AC3E}">
        <p14:creationId xmlns:p14="http://schemas.microsoft.com/office/powerpoint/2010/main" val="685695508"/>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B13C2-1EF9-499D-84C9-3956E6CF799D}"/>
              </a:ext>
            </a:extLst>
          </p:cNvPr>
          <p:cNvSpPr>
            <a:spLocks noGrp="1"/>
          </p:cNvSpPr>
          <p:nvPr>
            <p:ph type="title"/>
          </p:nvPr>
        </p:nvSpPr>
        <p:spPr/>
        <p:txBody>
          <a:bodyPr/>
          <a:lstStyle/>
          <a:p>
            <a:r>
              <a:rPr lang="en-US" dirty="0"/>
              <a:t>Prerequisite Documentation	</a:t>
            </a:r>
          </a:p>
        </p:txBody>
      </p:sp>
      <p:sp>
        <p:nvSpPr>
          <p:cNvPr id="3" name="Text Placeholder 2">
            <a:extLst>
              <a:ext uri="{FF2B5EF4-FFF2-40B4-BE49-F238E27FC236}">
                <a16:creationId xmlns:a16="http://schemas.microsoft.com/office/drawing/2014/main" id="{0ED85AFA-6852-4CB7-AA16-7093791107C4}"/>
              </a:ext>
            </a:extLst>
          </p:cNvPr>
          <p:cNvSpPr>
            <a:spLocks noGrp="1"/>
          </p:cNvSpPr>
          <p:nvPr>
            <p:ph type="body" sz="quarter" idx="16"/>
          </p:nvPr>
        </p:nvSpPr>
        <p:spPr/>
        <p:txBody>
          <a:bodyPr/>
          <a:lstStyle/>
          <a:p>
            <a:r>
              <a:rPr lang="en-US" dirty="0"/>
              <a:t>Responsible Party Detail Form</a:t>
            </a:r>
          </a:p>
        </p:txBody>
      </p:sp>
      <p:sp>
        <p:nvSpPr>
          <p:cNvPr id="4" name="Content Placeholder 3">
            <a:extLst>
              <a:ext uri="{FF2B5EF4-FFF2-40B4-BE49-F238E27FC236}">
                <a16:creationId xmlns:a16="http://schemas.microsoft.com/office/drawing/2014/main" id="{92F3B24C-5DFB-4DB0-B0ED-7959467FF241}"/>
              </a:ext>
            </a:extLst>
          </p:cNvPr>
          <p:cNvSpPr>
            <a:spLocks noGrp="1"/>
          </p:cNvSpPr>
          <p:nvPr>
            <p:ph sz="quarter" idx="17"/>
          </p:nvPr>
        </p:nvSpPr>
        <p:spPr/>
        <p:txBody>
          <a:bodyPr/>
          <a:lstStyle/>
          <a:p>
            <a:r>
              <a:rPr lang="en-US" sz="2000" dirty="0"/>
              <a:t>Responsible Party is documented via the Responsible Party Detail </a:t>
            </a:r>
            <a:r>
              <a:rPr lang="en-US" sz="2000" dirty="0" err="1"/>
              <a:t>AdHoc</a:t>
            </a:r>
            <a:r>
              <a:rPr lang="en-US" sz="2000" dirty="0"/>
              <a:t> </a:t>
            </a:r>
            <a:r>
              <a:rPr lang="en-US" sz="2000" dirty="0" err="1"/>
              <a:t>Form</a:t>
            </a:r>
            <a:r>
              <a:rPr lang="en-US" sz="2000" i="1" u="sng" dirty="0" err="1"/>
              <a:t>At</a:t>
            </a:r>
            <a:r>
              <a:rPr lang="en-US" sz="2000" i="1" u="sng" dirty="0"/>
              <a:t> least </a:t>
            </a:r>
            <a:r>
              <a:rPr lang="en-US" sz="2000" dirty="0"/>
              <a:t>3 pieces of information must be documented to satisfy this requirement</a:t>
            </a:r>
          </a:p>
          <a:p>
            <a:pPr lvl="1"/>
            <a:r>
              <a:rPr lang="en-US" dirty="0"/>
              <a:t>Relationship to patient</a:t>
            </a:r>
          </a:p>
          <a:p>
            <a:pPr lvl="1"/>
            <a:r>
              <a:rPr lang="en-US" dirty="0"/>
              <a:t>First Name</a:t>
            </a:r>
          </a:p>
          <a:p>
            <a:pPr lvl="1"/>
            <a:r>
              <a:rPr lang="en-US" dirty="0"/>
              <a:t>Last Name</a:t>
            </a:r>
          </a:p>
          <a:p>
            <a:r>
              <a:rPr lang="en-US" sz="2000" u="sng" dirty="0">
                <a:solidFill>
                  <a:schemeClr val="tx1">
                    <a:lumMod val="75000"/>
                  </a:schemeClr>
                </a:solidFill>
              </a:rPr>
              <a:t>Note:</a:t>
            </a:r>
            <a:r>
              <a:rPr lang="en-US" sz="2000" dirty="0">
                <a:solidFill>
                  <a:schemeClr val="tx1">
                    <a:lumMod val="75000"/>
                  </a:schemeClr>
                </a:solidFill>
              </a:rPr>
              <a:t> Birthdate is required by some state registries</a:t>
            </a:r>
          </a:p>
          <a:p>
            <a:r>
              <a:rPr lang="en-US" sz="2000" dirty="0"/>
              <a:t>All other information on the form is not required, but is highly recommended</a:t>
            </a:r>
          </a:p>
          <a:p>
            <a:r>
              <a:rPr lang="en-US" sz="2000" dirty="0"/>
              <a:t>Once the form is completed, it will be saved to the chart for future encounters (only needs to be done once per patient)</a:t>
            </a:r>
          </a:p>
          <a:p>
            <a:endParaRPr lang="en-US" sz="2000" dirty="0"/>
          </a:p>
          <a:p>
            <a:endParaRPr lang="en-US" sz="2000" dirty="0"/>
          </a:p>
          <a:p>
            <a:pPr algn="ctr"/>
            <a:r>
              <a:rPr lang="en-US" sz="1800" dirty="0">
                <a:solidFill>
                  <a:srgbClr val="FF0000"/>
                </a:solidFill>
              </a:rPr>
              <a:t>Must be completed PRIOR to entering any immunizations for each patient. If not, the immunization must be uncharted and the workflow rekeyed in the correct order.</a:t>
            </a:r>
          </a:p>
          <a:p>
            <a:endParaRPr lang="en-US" dirty="0"/>
          </a:p>
        </p:txBody>
      </p:sp>
    </p:spTree>
    <p:extLst>
      <p:ext uri="{BB962C8B-B14F-4D97-AF65-F5344CB8AC3E}">
        <p14:creationId xmlns:p14="http://schemas.microsoft.com/office/powerpoint/2010/main" val="685127313"/>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AF52396-1F02-418C-94B3-D3444DC7FAA2}"/>
              </a:ext>
            </a:extLst>
          </p:cNvPr>
          <p:cNvSpPr>
            <a:spLocks noGrp="1"/>
          </p:cNvSpPr>
          <p:nvPr>
            <p:ph type="pic" sz="quarter" idx="13"/>
          </p:nvPr>
        </p:nvSpPr>
        <p:spPr>
          <a:xfrm>
            <a:off x="5027611" y="1441450"/>
            <a:ext cx="7161213" cy="4109631"/>
          </a:xfrm>
        </p:spPr>
      </p:sp>
      <p:sp>
        <p:nvSpPr>
          <p:cNvPr id="3" name="Content Placeholder 2">
            <a:extLst>
              <a:ext uri="{FF2B5EF4-FFF2-40B4-BE49-F238E27FC236}">
                <a16:creationId xmlns:a16="http://schemas.microsoft.com/office/drawing/2014/main" id="{0648A65D-E229-433F-9C06-EE196E451629}"/>
              </a:ext>
            </a:extLst>
          </p:cNvPr>
          <p:cNvSpPr>
            <a:spLocks noGrp="1"/>
          </p:cNvSpPr>
          <p:nvPr>
            <p:ph sz="quarter" idx="20"/>
          </p:nvPr>
        </p:nvSpPr>
        <p:spPr>
          <a:xfrm>
            <a:off x="0" y="1441450"/>
            <a:ext cx="5027611" cy="4121150"/>
          </a:xfrm>
        </p:spPr>
        <p:txBody>
          <a:bodyPr/>
          <a:lstStyle/>
          <a:p>
            <a:r>
              <a:rPr lang="en-US" dirty="0"/>
              <a:t>The Responsible Party Detail Form is located in </a:t>
            </a:r>
            <a:r>
              <a:rPr lang="en-US" dirty="0" err="1"/>
              <a:t>AdHoc</a:t>
            </a:r>
            <a:r>
              <a:rPr lang="en-US" dirty="0"/>
              <a:t> within the patient’s chart.  To access this, click the </a:t>
            </a:r>
            <a:r>
              <a:rPr lang="en-US" i="1" dirty="0" err="1"/>
              <a:t>AdHoc</a:t>
            </a:r>
            <a:r>
              <a:rPr lang="en-US" dirty="0"/>
              <a:t> button on  your menu bar.</a:t>
            </a:r>
          </a:p>
          <a:p>
            <a:endParaRPr lang="en-US" dirty="0"/>
          </a:p>
          <a:p>
            <a:r>
              <a:rPr lang="en-US" dirty="0"/>
              <a:t>Open the </a:t>
            </a:r>
            <a:r>
              <a:rPr lang="en-US" i="1" dirty="0"/>
              <a:t>Other Assessments</a:t>
            </a:r>
            <a:r>
              <a:rPr lang="en-US" dirty="0"/>
              <a:t> folder and select the </a:t>
            </a:r>
            <a:r>
              <a:rPr lang="en-US" i="1" dirty="0"/>
              <a:t>Responsible Party Detail</a:t>
            </a:r>
            <a:r>
              <a:rPr lang="en-US" dirty="0"/>
              <a:t> form. Click </a:t>
            </a:r>
            <a:r>
              <a:rPr lang="en-US" i="1" dirty="0"/>
              <a:t>Chart</a:t>
            </a:r>
            <a:r>
              <a:rPr lang="en-US" dirty="0"/>
              <a:t>.</a:t>
            </a:r>
          </a:p>
          <a:p>
            <a:endParaRPr lang="en-US" dirty="0"/>
          </a:p>
        </p:txBody>
      </p:sp>
      <p:sp>
        <p:nvSpPr>
          <p:cNvPr id="4" name="Title 3">
            <a:extLst>
              <a:ext uri="{FF2B5EF4-FFF2-40B4-BE49-F238E27FC236}">
                <a16:creationId xmlns:a16="http://schemas.microsoft.com/office/drawing/2014/main" id="{EF8C60A0-EBA7-457C-8428-C854A608D35E}"/>
              </a:ext>
            </a:extLst>
          </p:cNvPr>
          <p:cNvSpPr>
            <a:spLocks noGrp="1"/>
          </p:cNvSpPr>
          <p:nvPr>
            <p:ph type="title"/>
          </p:nvPr>
        </p:nvSpPr>
        <p:spPr/>
        <p:txBody>
          <a:bodyPr/>
          <a:lstStyle/>
          <a:p>
            <a:r>
              <a:rPr lang="en-US" dirty="0"/>
              <a:t>Responsible Party Detail Form</a:t>
            </a:r>
          </a:p>
        </p:txBody>
      </p:sp>
      <p:sp>
        <p:nvSpPr>
          <p:cNvPr id="5" name="Text Placeholder 4">
            <a:extLst>
              <a:ext uri="{FF2B5EF4-FFF2-40B4-BE49-F238E27FC236}">
                <a16:creationId xmlns:a16="http://schemas.microsoft.com/office/drawing/2014/main" id="{0053684E-22DA-4827-B60E-E7F82FED26E9}"/>
              </a:ext>
            </a:extLst>
          </p:cNvPr>
          <p:cNvSpPr>
            <a:spLocks noGrp="1"/>
          </p:cNvSpPr>
          <p:nvPr>
            <p:ph type="body" sz="quarter" idx="16"/>
          </p:nvPr>
        </p:nvSpPr>
        <p:spPr/>
        <p:txBody>
          <a:bodyPr/>
          <a:lstStyle/>
          <a:p>
            <a:r>
              <a:rPr lang="en-US" dirty="0"/>
              <a:t>Accessing the Responsible Party Detail Form</a:t>
            </a:r>
          </a:p>
        </p:txBody>
      </p:sp>
      <p:pic>
        <p:nvPicPr>
          <p:cNvPr id="6" name="Picture 5">
            <a:extLst>
              <a:ext uri="{FF2B5EF4-FFF2-40B4-BE49-F238E27FC236}">
                <a16:creationId xmlns:a16="http://schemas.microsoft.com/office/drawing/2014/main" id="{E3B3B6A9-DE28-4B5B-8997-7DC8A9FE6D0F}"/>
              </a:ext>
            </a:extLst>
          </p:cNvPr>
          <p:cNvPicPr>
            <a:picLocks noChangeAspect="1"/>
          </p:cNvPicPr>
          <p:nvPr/>
        </p:nvPicPr>
        <p:blipFill>
          <a:blip r:embed="rId2"/>
          <a:stretch>
            <a:fillRect/>
          </a:stretch>
        </p:blipFill>
        <p:spPr>
          <a:xfrm>
            <a:off x="5027610" y="2667000"/>
            <a:ext cx="6895865" cy="3352800"/>
          </a:xfrm>
          <a:prstGeom prst="rect">
            <a:avLst/>
          </a:prstGeom>
        </p:spPr>
      </p:pic>
      <p:pic>
        <p:nvPicPr>
          <p:cNvPr id="7" name="Picture 6">
            <a:extLst>
              <a:ext uri="{FF2B5EF4-FFF2-40B4-BE49-F238E27FC236}">
                <a16:creationId xmlns:a16="http://schemas.microsoft.com/office/drawing/2014/main" id="{CC1854FC-76E9-490D-AAE3-11CD96B051D4}"/>
              </a:ext>
            </a:extLst>
          </p:cNvPr>
          <p:cNvPicPr>
            <a:picLocks noChangeAspect="1"/>
          </p:cNvPicPr>
          <p:nvPr/>
        </p:nvPicPr>
        <p:blipFill>
          <a:blip r:embed="rId3"/>
          <a:stretch>
            <a:fillRect/>
          </a:stretch>
        </p:blipFill>
        <p:spPr>
          <a:xfrm>
            <a:off x="5044384" y="1757857"/>
            <a:ext cx="914400" cy="554636"/>
          </a:xfrm>
          <a:prstGeom prst="rect">
            <a:avLst/>
          </a:prstGeom>
        </p:spPr>
      </p:pic>
    </p:spTree>
    <p:extLst>
      <p:ext uri="{BB962C8B-B14F-4D97-AF65-F5344CB8AC3E}">
        <p14:creationId xmlns:p14="http://schemas.microsoft.com/office/powerpoint/2010/main" val="1579161928"/>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AF52396-1F02-418C-94B3-D3444DC7FAA2}"/>
              </a:ext>
            </a:extLst>
          </p:cNvPr>
          <p:cNvSpPr>
            <a:spLocks noGrp="1"/>
          </p:cNvSpPr>
          <p:nvPr>
            <p:ph type="pic" sz="quarter" idx="13"/>
          </p:nvPr>
        </p:nvSpPr>
        <p:spPr>
          <a:xfrm>
            <a:off x="5027611" y="1441450"/>
            <a:ext cx="7161213" cy="4109631"/>
          </a:xfrm>
        </p:spPr>
      </p:sp>
      <p:sp>
        <p:nvSpPr>
          <p:cNvPr id="3" name="Content Placeholder 2">
            <a:extLst>
              <a:ext uri="{FF2B5EF4-FFF2-40B4-BE49-F238E27FC236}">
                <a16:creationId xmlns:a16="http://schemas.microsoft.com/office/drawing/2014/main" id="{0648A65D-E229-433F-9C06-EE196E451629}"/>
              </a:ext>
            </a:extLst>
          </p:cNvPr>
          <p:cNvSpPr>
            <a:spLocks noGrp="1"/>
          </p:cNvSpPr>
          <p:nvPr>
            <p:ph sz="quarter" idx="20"/>
          </p:nvPr>
        </p:nvSpPr>
        <p:spPr>
          <a:xfrm>
            <a:off x="0" y="1441450"/>
            <a:ext cx="5027611" cy="4121150"/>
          </a:xfrm>
        </p:spPr>
        <p:txBody>
          <a:bodyPr/>
          <a:lstStyle/>
          <a:p>
            <a:r>
              <a:rPr lang="en-US" dirty="0"/>
              <a:t>Responsible Party information can also be found on both the </a:t>
            </a:r>
            <a:r>
              <a:rPr lang="en-US" i="1" dirty="0"/>
              <a:t>Quick Intake</a:t>
            </a:r>
            <a:r>
              <a:rPr lang="en-US" dirty="0"/>
              <a:t> and </a:t>
            </a:r>
            <a:r>
              <a:rPr lang="en-US" i="1" dirty="0"/>
              <a:t>Comprehensive Intake</a:t>
            </a:r>
            <a:r>
              <a:rPr lang="en-US" dirty="0"/>
              <a:t> forms as shown here. Click on the </a:t>
            </a:r>
            <a:r>
              <a:rPr lang="en-US" i="1" dirty="0"/>
              <a:t>Demographics</a:t>
            </a:r>
            <a:r>
              <a:rPr lang="en-US" dirty="0"/>
              <a:t> section and navigate to the </a:t>
            </a:r>
            <a:r>
              <a:rPr lang="en-US" i="1" dirty="0"/>
              <a:t>Contact Information</a:t>
            </a:r>
            <a:r>
              <a:rPr lang="en-US" dirty="0"/>
              <a:t> banner.</a:t>
            </a:r>
          </a:p>
          <a:p>
            <a:endParaRPr lang="en-US" dirty="0"/>
          </a:p>
        </p:txBody>
      </p:sp>
      <p:sp>
        <p:nvSpPr>
          <p:cNvPr id="4" name="Title 3">
            <a:extLst>
              <a:ext uri="{FF2B5EF4-FFF2-40B4-BE49-F238E27FC236}">
                <a16:creationId xmlns:a16="http://schemas.microsoft.com/office/drawing/2014/main" id="{EF8C60A0-EBA7-457C-8428-C854A608D35E}"/>
              </a:ext>
            </a:extLst>
          </p:cNvPr>
          <p:cNvSpPr>
            <a:spLocks noGrp="1"/>
          </p:cNvSpPr>
          <p:nvPr>
            <p:ph type="title"/>
          </p:nvPr>
        </p:nvSpPr>
        <p:spPr/>
        <p:txBody>
          <a:bodyPr/>
          <a:lstStyle/>
          <a:p>
            <a:r>
              <a:rPr lang="en-US" dirty="0"/>
              <a:t>Responsible Party Detail Form</a:t>
            </a:r>
          </a:p>
        </p:txBody>
      </p:sp>
      <p:sp>
        <p:nvSpPr>
          <p:cNvPr id="5" name="Text Placeholder 4">
            <a:extLst>
              <a:ext uri="{FF2B5EF4-FFF2-40B4-BE49-F238E27FC236}">
                <a16:creationId xmlns:a16="http://schemas.microsoft.com/office/drawing/2014/main" id="{0053684E-22DA-4827-B60E-E7F82FED26E9}"/>
              </a:ext>
            </a:extLst>
          </p:cNvPr>
          <p:cNvSpPr>
            <a:spLocks noGrp="1"/>
          </p:cNvSpPr>
          <p:nvPr>
            <p:ph type="body" sz="quarter" idx="16"/>
          </p:nvPr>
        </p:nvSpPr>
        <p:spPr/>
        <p:txBody>
          <a:bodyPr/>
          <a:lstStyle/>
          <a:p>
            <a:r>
              <a:rPr lang="en-US" dirty="0"/>
              <a:t>Accessing the Responsible Party Detail Form</a:t>
            </a:r>
          </a:p>
        </p:txBody>
      </p:sp>
      <p:pic>
        <p:nvPicPr>
          <p:cNvPr id="8" name="Picture 7">
            <a:extLst>
              <a:ext uri="{FF2B5EF4-FFF2-40B4-BE49-F238E27FC236}">
                <a16:creationId xmlns:a16="http://schemas.microsoft.com/office/drawing/2014/main" id="{27BF97D1-363A-42E5-B5E6-BEACB71789C0}"/>
              </a:ext>
            </a:extLst>
          </p:cNvPr>
          <p:cNvPicPr>
            <a:picLocks noChangeAspect="1"/>
          </p:cNvPicPr>
          <p:nvPr/>
        </p:nvPicPr>
        <p:blipFill>
          <a:blip r:embed="rId2"/>
          <a:stretch>
            <a:fillRect/>
          </a:stretch>
        </p:blipFill>
        <p:spPr>
          <a:xfrm>
            <a:off x="4799012" y="1326007"/>
            <a:ext cx="7176995" cy="4953000"/>
          </a:xfrm>
          <a:prstGeom prst="rect">
            <a:avLst/>
          </a:prstGeom>
        </p:spPr>
      </p:pic>
    </p:spTree>
    <p:extLst>
      <p:ext uri="{BB962C8B-B14F-4D97-AF65-F5344CB8AC3E}">
        <p14:creationId xmlns:p14="http://schemas.microsoft.com/office/powerpoint/2010/main" val="1124760400"/>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569553C-527A-41B4-85D7-334171FA6D70}"/>
              </a:ext>
            </a:extLst>
          </p:cNvPr>
          <p:cNvSpPr>
            <a:spLocks noGrp="1"/>
          </p:cNvSpPr>
          <p:nvPr>
            <p:ph type="pic" sz="quarter" idx="13"/>
          </p:nvPr>
        </p:nvSpPr>
        <p:spPr/>
      </p:sp>
      <p:sp>
        <p:nvSpPr>
          <p:cNvPr id="7" name="Content Placeholder 6">
            <a:extLst>
              <a:ext uri="{FF2B5EF4-FFF2-40B4-BE49-F238E27FC236}">
                <a16:creationId xmlns:a16="http://schemas.microsoft.com/office/drawing/2014/main" id="{EE17FD12-D4F8-4822-8860-1EA45F9FC924}"/>
              </a:ext>
            </a:extLst>
          </p:cNvPr>
          <p:cNvSpPr>
            <a:spLocks noGrp="1"/>
          </p:cNvSpPr>
          <p:nvPr>
            <p:ph sz="quarter" idx="20"/>
          </p:nvPr>
        </p:nvSpPr>
        <p:spPr>
          <a:xfrm>
            <a:off x="1" y="1441450"/>
            <a:ext cx="4418012" cy="4121150"/>
          </a:xfrm>
        </p:spPr>
        <p:txBody>
          <a:bodyPr/>
          <a:lstStyle/>
          <a:p>
            <a:r>
              <a:rPr lang="en-US" dirty="0"/>
              <a:t>Complete the required fields (indicated in yellow) and click the green checkmark to sign the form into the chart.</a:t>
            </a:r>
          </a:p>
          <a:p>
            <a:endParaRPr lang="en-US" dirty="0"/>
          </a:p>
        </p:txBody>
      </p:sp>
      <p:sp>
        <p:nvSpPr>
          <p:cNvPr id="2" name="Title 1">
            <a:extLst>
              <a:ext uri="{FF2B5EF4-FFF2-40B4-BE49-F238E27FC236}">
                <a16:creationId xmlns:a16="http://schemas.microsoft.com/office/drawing/2014/main" id="{9359F517-D1D6-4D7A-A3F4-C5C20B475F1C}"/>
              </a:ext>
            </a:extLst>
          </p:cNvPr>
          <p:cNvSpPr>
            <a:spLocks noGrp="1"/>
          </p:cNvSpPr>
          <p:nvPr>
            <p:ph type="title"/>
          </p:nvPr>
        </p:nvSpPr>
        <p:spPr/>
        <p:txBody>
          <a:bodyPr/>
          <a:lstStyle/>
          <a:p>
            <a:r>
              <a:rPr lang="en-US" dirty="0"/>
              <a:t>Responsible Party Detail Form	</a:t>
            </a:r>
          </a:p>
        </p:txBody>
      </p:sp>
      <p:sp>
        <p:nvSpPr>
          <p:cNvPr id="3" name="Text Placeholder 2">
            <a:extLst>
              <a:ext uri="{FF2B5EF4-FFF2-40B4-BE49-F238E27FC236}">
                <a16:creationId xmlns:a16="http://schemas.microsoft.com/office/drawing/2014/main" id="{289029E6-C49A-4D94-8D25-63F3DF4EE172}"/>
              </a:ext>
            </a:extLst>
          </p:cNvPr>
          <p:cNvSpPr>
            <a:spLocks noGrp="1"/>
          </p:cNvSpPr>
          <p:nvPr>
            <p:ph type="body" sz="quarter" idx="16"/>
          </p:nvPr>
        </p:nvSpPr>
        <p:spPr/>
        <p:txBody>
          <a:bodyPr/>
          <a:lstStyle/>
          <a:p>
            <a:r>
              <a:rPr lang="en-US" dirty="0"/>
              <a:t>Completing the Responsible Party Detail Form</a:t>
            </a:r>
          </a:p>
        </p:txBody>
      </p:sp>
      <p:pic>
        <p:nvPicPr>
          <p:cNvPr id="5" name="Picture 4">
            <a:extLst>
              <a:ext uri="{FF2B5EF4-FFF2-40B4-BE49-F238E27FC236}">
                <a16:creationId xmlns:a16="http://schemas.microsoft.com/office/drawing/2014/main" id="{41BDDE4F-2F3D-4008-A892-33CF0BBDCA3D}"/>
              </a:ext>
            </a:extLst>
          </p:cNvPr>
          <p:cNvPicPr>
            <a:picLocks noChangeAspect="1"/>
          </p:cNvPicPr>
          <p:nvPr/>
        </p:nvPicPr>
        <p:blipFill>
          <a:blip r:embed="rId2"/>
          <a:stretch>
            <a:fillRect/>
          </a:stretch>
        </p:blipFill>
        <p:spPr>
          <a:xfrm>
            <a:off x="4799012" y="1427335"/>
            <a:ext cx="6619667" cy="4109631"/>
          </a:xfrm>
          <a:prstGeom prst="rect">
            <a:avLst/>
          </a:prstGeom>
        </p:spPr>
      </p:pic>
      <p:sp>
        <p:nvSpPr>
          <p:cNvPr id="8" name="Rectangle 7">
            <a:extLst>
              <a:ext uri="{FF2B5EF4-FFF2-40B4-BE49-F238E27FC236}">
                <a16:creationId xmlns:a16="http://schemas.microsoft.com/office/drawing/2014/main" id="{26758503-B523-484B-BD01-990696594AFC}"/>
              </a:ext>
            </a:extLst>
          </p:cNvPr>
          <p:cNvSpPr/>
          <p:nvPr/>
        </p:nvSpPr>
        <p:spPr>
          <a:xfrm>
            <a:off x="912812" y="5867400"/>
            <a:ext cx="9906000" cy="523220"/>
          </a:xfrm>
          <a:prstGeom prst="rect">
            <a:avLst/>
          </a:prstGeom>
        </p:spPr>
        <p:txBody>
          <a:bodyPr wrap="square">
            <a:spAutoFit/>
          </a:bodyPr>
          <a:lstStyle/>
          <a:p>
            <a:pPr marL="0" indent="0">
              <a:buNone/>
            </a:pPr>
            <a:r>
              <a:rPr lang="en-US" sz="1400" b="0" dirty="0">
                <a:solidFill>
                  <a:srgbClr val="FF0000"/>
                </a:solidFill>
              </a:rPr>
              <a:t>Note: Although it is not highlighted in yellow, the </a:t>
            </a:r>
            <a:r>
              <a:rPr lang="en-US" sz="1400" b="0" i="1" dirty="0">
                <a:solidFill>
                  <a:srgbClr val="FF0000"/>
                </a:solidFill>
              </a:rPr>
              <a:t>Date of Birth</a:t>
            </a:r>
            <a:r>
              <a:rPr lang="en-US" sz="1400" b="0" dirty="0">
                <a:solidFill>
                  <a:srgbClr val="FF0000"/>
                </a:solidFill>
              </a:rPr>
              <a:t> field is also required by some state registries. The rest of the fields are not required but are still strongly recommended.</a:t>
            </a:r>
            <a:endParaRPr lang="en-US" sz="1400" b="0" u="sng" dirty="0">
              <a:solidFill>
                <a:srgbClr val="FF0000"/>
              </a:solidFill>
            </a:endParaRPr>
          </a:p>
        </p:txBody>
      </p:sp>
    </p:spTree>
    <p:extLst>
      <p:ext uri="{BB962C8B-B14F-4D97-AF65-F5344CB8AC3E}">
        <p14:creationId xmlns:p14="http://schemas.microsoft.com/office/powerpoint/2010/main" val="2252258643"/>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7BEA4C0-7EB0-41A1-8D26-42D99B6C6603}"/>
              </a:ext>
            </a:extLst>
          </p:cNvPr>
          <p:cNvSpPr>
            <a:spLocks noGrp="1"/>
          </p:cNvSpPr>
          <p:nvPr>
            <p:ph type="pic" sz="quarter" idx="13"/>
          </p:nvPr>
        </p:nvSpPr>
        <p:spPr>
          <a:xfrm>
            <a:off x="3808413" y="1441450"/>
            <a:ext cx="8380412" cy="4109631"/>
          </a:xfrm>
        </p:spPr>
      </p:sp>
      <p:sp>
        <p:nvSpPr>
          <p:cNvPr id="3" name="Content Placeholder 2">
            <a:extLst>
              <a:ext uri="{FF2B5EF4-FFF2-40B4-BE49-F238E27FC236}">
                <a16:creationId xmlns:a16="http://schemas.microsoft.com/office/drawing/2014/main" id="{EE9EE891-5651-4A85-BE9B-16C5567B9632}"/>
              </a:ext>
            </a:extLst>
          </p:cNvPr>
          <p:cNvSpPr>
            <a:spLocks noGrp="1"/>
          </p:cNvSpPr>
          <p:nvPr>
            <p:ph sz="quarter" idx="20"/>
          </p:nvPr>
        </p:nvSpPr>
        <p:spPr>
          <a:xfrm>
            <a:off x="1" y="1441450"/>
            <a:ext cx="3579812" cy="4121150"/>
          </a:xfrm>
        </p:spPr>
        <p:txBody>
          <a:bodyPr/>
          <a:lstStyle/>
          <a:p>
            <a:endParaRPr lang="en-US" sz="1800" dirty="0"/>
          </a:p>
          <a:p>
            <a:r>
              <a:rPr lang="en-US" sz="1800" dirty="0"/>
              <a:t>The consent form is a subsection of the Responsible Party Detail Form as well as the Comprehensive and Quick Intake Forms</a:t>
            </a:r>
          </a:p>
          <a:p>
            <a:endParaRPr lang="en-US" sz="1800" dirty="0"/>
          </a:p>
          <a:p>
            <a:r>
              <a:rPr lang="en-US" sz="1800" dirty="0">
                <a:solidFill>
                  <a:srgbClr val="FF0000"/>
                </a:solidFill>
              </a:rPr>
              <a:t>Note: If the value of the first drop-down is ‘Consent Denied,’ no messages will be sent to the immunization registry for that patient, and the user will not receive a notification of the unsent message.</a:t>
            </a:r>
          </a:p>
          <a:p>
            <a:endParaRPr lang="en-US" sz="1800" dirty="0"/>
          </a:p>
        </p:txBody>
      </p:sp>
      <p:sp>
        <p:nvSpPr>
          <p:cNvPr id="4" name="Title 3">
            <a:extLst>
              <a:ext uri="{FF2B5EF4-FFF2-40B4-BE49-F238E27FC236}">
                <a16:creationId xmlns:a16="http://schemas.microsoft.com/office/drawing/2014/main" id="{902B8B43-01D2-45ED-B322-7D3869FC5406}"/>
              </a:ext>
            </a:extLst>
          </p:cNvPr>
          <p:cNvSpPr>
            <a:spLocks noGrp="1"/>
          </p:cNvSpPr>
          <p:nvPr>
            <p:ph type="title"/>
          </p:nvPr>
        </p:nvSpPr>
        <p:spPr/>
        <p:txBody>
          <a:bodyPr/>
          <a:lstStyle/>
          <a:p>
            <a:r>
              <a:rPr lang="en-US" dirty="0"/>
              <a:t>Prerequisite Documentation</a:t>
            </a:r>
          </a:p>
        </p:txBody>
      </p:sp>
      <p:sp>
        <p:nvSpPr>
          <p:cNvPr id="5" name="Text Placeholder 4">
            <a:extLst>
              <a:ext uri="{FF2B5EF4-FFF2-40B4-BE49-F238E27FC236}">
                <a16:creationId xmlns:a16="http://schemas.microsoft.com/office/drawing/2014/main" id="{B40B44D1-097B-4075-BD36-271D712EE6C2}"/>
              </a:ext>
            </a:extLst>
          </p:cNvPr>
          <p:cNvSpPr>
            <a:spLocks noGrp="1"/>
          </p:cNvSpPr>
          <p:nvPr>
            <p:ph type="body" sz="quarter" idx="16"/>
          </p:nvPr>
        </p:nvSpPr>
        <p:spPr/>
        <p:txBody>
          <a:bodyPr/>
          <a:lstStyle/>
          <a:p>
            <a:r>
              <a:rPr lang="en-US" dirty="0"/>
              <a:t>Consent Form</a:t>
            </a:r>
          </a:p>
        </p:txBody>
      </p:sp>
      <p:sp>
        <p:nvSpPr>
          <p:cNvPr id="11" name="Rectangle 10">
            <a:extLst>
              <a:ext uri="{FF2B5EF4-FFF2-40B4-BE49-F238E27FC236}">
                <a16:creationId xmlns:a16="http://schemas.microsoft.com/office/drawing/2014/main" id="{79D66449-9739-43DA-9275-A767547065CE}"/>
              </a:ext>
            </a:extLst>
          </p:cNvPr>
          <p:cNvSpPr/>
          <p:nvPr/>
        </p:nvSpPr>
        <p:spPr>
          <a:xfrm>
            <a:off x="6592093" y="3870019"/>
            <a:ext cx="2397919" cy="92381"/>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pic>
        <p:nvPicPr>
          <p:cNvPr id="12" name="Picture 11">
            <a:extLst>
              <a:ext uri="{FF2B5EF4-FFF2-40B4-BE49-F238E27FC236}">
                <a16:creationId xmlns:a16="http://schemas.microsoft.com/office/drawing/2014/main" id="{DB3D23E8-42FD-4B00-8FD7-5F26FAFE4EFB}"/>
              </a:ext>
            </a:extLst>
          </p:cNvPr>
          <p:cNvPicPr>
            <a:picLocks noChangeAspect="1"/>
          </p:cNvPicPr>
          <p:nvPr/>
        </p:nvPicPr>
        <p:blipFill>
          <a:blip r:embed="rId2"/>
          <a:stretch>
            <a:fillRect/>
          </a:stretch>
        </p:blipFill>
        <p:spPr>
          <a:xfrm>
            <a:off x="3299463" y="819740"/>
            <a:ext cx="8601075" cy="5353050"/>
          </a:xfrm>
          <a:prstGeom prst="rect">
            <a:avLst/>
          </a:prstGeom>
        </p:spPr>
      </p:pic>
    </p:spTree>
    <p:extLst>
      <p:ext uri="{BB962C8B-B14F-4D97-AF65-F5344CB8AC3E}">
        <p14:creationId xmlns:p14="http://schemas.microsoft.com/office/powerpoint/2010/main" val="119209247"/>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98F7-0E7F-45EA-880A-C60ECE17D0C1}"/>
              </a:ext>
            </a:extLst>
          </p:cNvPr>
          <p:cNvSpPr>
            <a:spLocks noGrp="1"/>
          </p:cNvSpPr>
          <p:nvPr>
            <p:ph type="title"/>
          </p:nvPr>
        </p:nvSpPr>
        <p:spPr/>
        <p:txBody>
          <a:bodyPr/>
          <a:lstStyle/>
          <a:p>
            <a:r>
              <a:rPr lang="en-US" dirty="0"/>
              <a:t>Charting an Immunization</a:t>
            </a:r>
          </a:p>
        </p:txBody>
      </p:sp>
      <p:sp>
        <p:nvSpPr>
          <p:cNvPr id="3" name="Text Placeholder 2">
            <a:extLst>
              <a:ext uri="{FF2B5EF4-FFF2-40B4-BE49-F238E27FC236}">
                <a16:creationId xmlns:a16="http://schemas.microsoft.com/office/drawing/2014/main" id="{93C0765E-0BEF-4BA3-B71C-811B1529E14A}"/>
              </a:ext>
            </a:extLst>
          </p:cNvPr>
          <p:cNvSpPr>
            <a:spLocks noGrp="1"/>
          </p:cNvSpPr>
          <p:nvPr>
            <p:ph type="body" sz="quarter" idx="16"/>
          </p:nvPr>
        </p:nvSpPr>
        <p:spPr/>
        <p:txBody>
          <a:bodyPr/>
          <a:lstStyle/>
          <a:p>
            <a:r>
              <a:rPr lang="en-US" dirty="0"/>
              <a:t>Completing the Medication Administration Form</a:t>
            </a:r>
          </a:p>
        </p:txBody>
      </p:sp>
      <p:sp>
        <p:nvSpPr>
          <p:cNvPr id="4" name="Content Placeholder 3">
            <a:extLst>
              <a:ext uri="{FF2B5EF4-FFF2-40B4-BE49-F238E27FC236}">
                <a16:creationId xmlns:a16="http://schemas.microsoft.com/office/drawing/2014/main" id="{F6DFAD97-025B-4DF3-A62E-E68070890391}"/>
              </a:ext>
            </a:extLst>
          </p:cNvPr>
          <p:cNvSpPr>
            <a:spLocks noGrp="1"/>
          </p:cNvSpPr>
          <p:nvPr>
            <p:ph sz="quarter" idx="17"/>
          </p:nvPr>
        </p:nvSpPr>
        <p:spPr/>
        <p:txBody>
          <a:bodyPr/>
          <a:lstStyle/>
          <a:p>
            <a:r>
              <a:rPr lang="en-US" dirty="0"/>
              <a:t>Once an order has been placed for an immunization, a task will appear on the patient’s task list</a:t>
            </a:r>
          </a:p>
          <a:p>
            <a:pPr marL="457200" indent="-457200">
              <a:buAutoNum type="arabicPeriod"/>
            </a:pPr>
            <a:r>
              <a:rPr lang="en-US" dirty="0"/>
              <a:t>Navigate to the Task List and select the immunization you administered</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r>
              <a:rPr lang="en-US" dirty="0"/>
              <a:t>The Medication Administration form where you will document the details of the immunization will open </a:t>
            </a:r>
          </a:p>
          <a:p>
            <a:pPr marL="457200" indent="-457200">
              <a:buAutoNum type="arabicPeriod"/>
            </a:pPr>
            <a:r>
              <a:rPr lang="en-US" dirty="0"/>
              <a:t>Complete the Medication Administration Form</a:t>
            </a:r>
          </a:p>
          <a:p>
            <a:pPr lvl="1" indent="0">
              <a:buNone/>
            </a:pPr>
            <a:endParaRPr lang="en-US" dirty="0"/>
          </a:p>
        </p:txBody>
      </p:sp>
      <p:pic>
        <p:nvPicPr>
          <p:cNvPr id="5" name="Picture 4">
            <a:extLst>
              <a:ext uri="{FF2B5EF4-FFF2-40B4-BE49-F238E27FC236}">
                <a16:creationId xmlns:a16="http://schemas.microsoft.com/office/drawing/2014/main" id="{078F7C76-96E1-4F9E-A35D-EAF4724967A7}"/>
              </a:ext>
            </a:extLst>
          </p:cNvPr>
          <p:cNvPicPr>
            <a:picLocks noChangeAspect="1"/>
          </p:cNvPicPr>
          <p:nvPr/>
        </p:nvPicPr>
        <p:blipFill>
          <a:blip r:embed="rId2"/>
          <a:stretch>
            <a:fillRect/>
          </a:stretch>
        </p:blipFill>
        <p:spPr>
          <a:xfrm>
            <a:off x="836612" y="2622021"/>
            <a:ext cx="10209213" cy="1613957"/>
          </a:xfrm>
          <a:prstGeom prst="rect">
            <a:avLst/>
          </a:prstGeom>
        </p:spPr>
      </p:pic>
    </p:spTree>
    <p:extLst>
      <p:ext uri="{BB962C8B-B14F-4D97-AF65-F5344CB8AC3E}">
        <p14:creationId xmlns:p14="http://schemas.microsoft.com/office/powerpoint/2010/main" val="2109101356"/>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4A4B5-9355-4B6D-B2BE-B20BCCF10492}"/>
              </a:ext>
            </a:extLst>
          </p:cNvPr>
          <p:cNvSpPr>
            <a:spLocks noGrp="1"/>
          </p:cNvSpPr>
          <p:nvPr>
            <p:ph type="title"/>
          </p:nvPr>
        </p:nvSpPr>
        <p:spPr/>
        <p:txBody>
          <a:bodyPr/>
          <a:lstStyle/>
          <a:p>
            <a:r>
              <a:rPr lang="en-US" dirty="0"/>
              <a:t>Charting an Immunization</a:t>
            </a:r>
          </a:p>
        </p:txBody>
      </p:sp>
      <p:sp>
        <p:nvSpPr>
          <p:cNvPr id="3" name="Text Placeholder 2">
            <a:extLst>
              <a:ext uri="{FF2B5EF4-FFF2-40B4-BE49-F238E27FC236}">
                <a16:creationId xmlns:a16="http://schemas.microsoft.com/office/drawing/2014/main" id="{862C42C9-D102-41DE-9AE9-6527165675B4}"/>
              </a:ext>
            </a:extLst>
          </p:cNvPr>
          <p:cNvSpPr>
            <a:spLocks noGrp="1"/>
          </p:cNvSpPr>
          <p:nvPr>
            <p:ph type="body" sz="quarter" idx="16"/>
          </p:nvPr>
        </p:nvSpPr>
        <p:spPr/>
        <p:txBody>
          <a:bodyPr/>
          <a:lstStyle/>
          <a:p>
            <a:r>
              <a:rPr lang="en-US" dirty="0"/>
              <a:t>Completing the Medication Administration Form</a:t>
            </a:r>
          </a:p>
        </p:txBody>
      </p:sp>
      <p:sp>
        <p:nvSpPr>
          <p:cNvPr id="4" name="Content Placeholder 3">
            <a:extLst>
              <a:ext uri="{FF2B5EF4-FFF2-40B4-BE49-F238E27FC236}">
                <a16:creationId xmlns:a16="http://schemas.microsoft.com/office/drawing/2014/main" id="{6D848566-D59D-419A-86B0-4C3EBBA2A7F1}"/>
              </a:ext>
            </a:extLst>
          </p:cNvPr>
          <p:cNvSpPr>
            <a:spLocks noGrp="1"/>
          </p:cNvSpPr>
          <p:nvPr>
            <p:ph sz="quarter" idx="17"/>
          </p:nvPr>
        </p:nvSpPr>
        <p:spPr>
          <a:xfrm>
            <a:off x="0" y="1447800"/>
            <a:ext cx="6551611" cy="4400795"/>
          </a:xfrm>
        </p:spPr>
        <p:txBody>
          <a:bodyPr/>
          <a:lstStyle/>
          <a:p>
            <a:r>
              <a:rPr lang="en-US" dirty="0"/>
              <a:t>Complete all yellow required field</a:t>
            </a:r>
          </a:p>
          <a:p>
            <a:r>
              <a:rPr lang="en-US" dirty="0"/>
              <a:t>VFC needs to be completed when available</a:t>
            </a:r>
          </a:p>
          <a:p>
            <a:r>
              <a:rPr lang="en-US" dirty="0"/>
              <a:t>Med Charge, Admin Charge, Manufacturer Unit of Measure, Manufacturer Units Administered must be completed if you use CPM and recommended to be completed for all clients</a:t>
            </a:r>
          </a:p>
        </p:txBody>
      </p:sp>
      <p:pic>
        <p:nvPicPr>
          <p:cNvPr id="5" name="Picture 4">
            <a:extLst>
              <a:ext uri="{FF2B5EF4-FFF2-40B4-BE49-F238E27FC236}">
                <a16:creationId xmlns:a16="http://schemas.microsoft.com/office/drawing/2014/main" id="{B512AEE5-9F86-480D-8C59-681EE192C55C}"/>
              </a:ext>
            </a:extLst>
          </p:cNvPr>
          <p:cNvPicPr>
            <a:picLocks noChangeAspect="1"/>
          </p:cNvPicPr>
          <p:nvPr/>
        </p:nvPicPr>
        <p:blipFill>
          <a:blip r:embed="rId3"/>
          <a:stretch>
            <a:fillRect/>
          </a:stretch>
        </p:blipFill>
        <p:spPr>
          <a:xfrm>
            <a:off x="6856412" y="1295400"/>
            <a:ext cx="3200400" cy="52768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32679109"/>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1A1BB-8952-4875-82B6-D0199B3B3997}"/>
              </a:ext>
            </a:extLst>
          </p:cNvPr>
          <p:cNvSpPr>
            <a:spLocks noGrp="1"/>
          </p:cNvSpPr>
          <p:nvPr>
            <p:ph type="title"/>
          </p:nvPr>
        </p:nvSpPr>
        <p:spPr/>
        <p:txBody>
          <a:bodyPr/>
          <a:lstStyle/>
          <a:p>
            <a:r>
              <a:rPr lang="en-US" dirty="0"/>
              <a:t>Charting an Immunization</a:t>
            </a:r>
          </a:p>
        </p:txBody>
      </p:sp>
      <p:sp>
        <p:nvSpPr>
          <p:cNvPr id="3" name="Text Placeholder 2">
            <a:extLst>
              <a:ext uri="{FF2B5EF4-FFF2-40B4-BE49-F238E27FC236}">
                <a16:creationId xmlns:a16="http://schemas.microsoft.com/office/drawing/2014/main" id="{A88050BD-C49E-4CB2-9548-195484F2993D}"/>
              </a:ext>
            </a:extLst>
          </p:cNvPr>
          <p:cNvSpPr>
            <a:spLocks noGrp="1"/>
          </p:cNvSpPr>
          <p:nvPr>
            <p:ph type="body" sz="quarter" idx="16"/>
          </p:nvPr>
        </p:nvSpPr>
        <p:spPr/>
        <p:txBody>
          <a:bodyPr/>
          <a:lstStyle/>
          <a:p>
            <a:r>
              <a:rPr lang="en-US" dirty="0"/>
              <a:t>Immunization Notifications</a:t>
            </a:r>
          </a:p>
        </p:txBody>
      </p:sp>
      <p:pic>
        <p:nvPicPr>
          <p:cNvPr id="4" name="Picture 3">
            <a:extLst>
              <a:ext uri="{FF2B5EF4-FFF2-40B4-BE49-F238E27FC236}">
                <a16:creationId xmlns:a16="http://schemas.microsoft.com/office/drawing/2014/main" id="{9AB23E46-1EB6-4B34-B368-5D91A22A3169}"/>
              </a:ext>
            </a:extLst>
          </p:cNvPr>
          <p:cNvPicPr>
            <a:picLocks noChangeAspect="1"/>
          </p:cNvPicPr>
          <p:nvPr/>
        </p:nvPicPr>
        <p:blipFill>
          <a:blip r:embed="rId3"/>
          <a:stretch>
            <a:fillRect/>
          </a:stretch>
        </p:blipFill>
        <p:spPr>
          <a:xfrm>
            <a:off x="1903412" y="1676400"/>
            <a:ext cx="7496131" cy="4643830"/>
          </a:xfrm>
          <a:prstGeom prst="rect">
            <a:avLst/>
          </a:prstGeom>
        </p:spPr>
      </p:pic>
    </p:spTree>
    <p:extLst>
      <p:ext uri="{BB962C8B-B14F-4D97-AF65-F5344CB8AC3E}">
        <p14:creationId xmlns:p14="http://schemas.microsoft.com/office/powerpoint/2010/main" val="4110811"/>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2E35E-CD43-4DD4-BDD3-543EFB9529DB}"/>
              </a:ext>
            </a:extLst>
          </p:cNvPr>
          <p:cNvSpPr>
            <a:spLocks noGrp="1"/>
          </p:cNvSpPr>
          <p:nvPr>
            <p:ph type="title"/>
          </p:nvPr>
        </p:nvSpPr>
        <p:spPr/>
        <p:txBody>
          <a:bodyPr/>
          <a:lstStyle/>
          <a:p>
            <a:r>
              <a:rPr lang="en-US" dirty="0"/>
              <a:t>Immunizations Overview</a:t>
            </a:r>
          </a:p>
        </p:txBody>
      </p:sp>
      <p:sp>
        <p:nvSpPr>
          <p:cNvPr id="3" name="Text Placeholder 2">
            <a:extLst>
              <a:ext uri="{FF2B5EF4-FFF2-40B4-BE49-F238E27FC236}">
                <a16:creationId xmlns:a16="http://schemas.microsoft.com/office/drawing/2014/main" id="{38BC7E81-75CF-4739-B383-2A05A8FE5676}"/>
              </a:ext>
            </a:extLst>
          </p:cNvPr>
          <p:cNvSpPr>
            <a:spLocks noGrp="1"/>
          </p:cNvSpPr>
          <p:nvPr>
            <p:ph type="body" sz="quarter" idx="16"/>
          </p:nvPr>
        </p:nvSpPr>
        <p:spPr/>
        <p:txBody>
          <a:bodyPr/>
          <a:lstStyle/>
          <a:p>
            <a:r>
              <a:rPr lang="en-US" dirty="0"/>
              <a:t>Agenda</a:t>
            </a:r>
          </a:p>
        </p:txBody>
      </p:sp>
      <p:sp>
        <p:nvSpPr>
          <p:cNvPr id="4" name="Content Placeholder 3">
            <a:extLst>
              <a:ext uri="{FF2B5EF4-FFF2-40B4-BE49-F238E27FC236}">
                <a16:creationId xmlns:a16="http://schemas.microsoft.com/office/drawing/2014/main" id="{1A1EC150-ED73-4A33-852F-6CF5BE6D0B12}"/>
              </a:ext>
            </a:extLst>
          </p:cNvPr>
          <p:cNvSpPr>
            <a:spLocks noGrp="1"/>
          </p:cNvSpPr>
          <p:nvPr>
            <p:ph sz="quarter" idx="18"/>
          </p:nvPr>
        </p:nvSpPr>
        <p:spPr/>
        <p:txBody>
          <a:bodyPr/>
          <a:lstStyle/>
          <a:p>
            <a:pPr marL="342900" indent="-342900">
              <a:buFont typeface="Arial" panose="020B0604020202020204" pitchFamily="34" charset="0"/>
              <a:buChar char="•"/>
            </a:pPr>
            <a:r>
              <a:rPr lang="en-US" dirty="0"/>
              <a:t>Setting up your Immunization Inventory</a:t>
            </a:r>
          </a:p>
          <a:p>
            <a:pPr marL="342900" indent="-342900">
              <a:buFont typeface="Arial" panose="020B0604020202020204" pitchFamily="34" charset="0"/>
              <a:buChar char="•"/>
            </a:pPr>
            <a:r>
              <a:rPr lang="en-US" dirty="0"/>
              <a:t>Ordering an Immunization</a:t>
            </a:r>
          </a:p>
          <a:p>
            <a:pPr marL="342900" indent="-342900">
              <a:buFont typeface="Arial" panose="020B0604020202020204" pitchFamily="34" charset="0"/>
              <a:buChar char="•"/>
            </a:pPr>
            <a:r>
              <a:rPr lang="en-US" dirty="0"/>
              <a:t>Charting an Immunization</a:t>
            </a:r>
          </a:p>
          <a:p>
            <a:pPr marL="342900" indent="-342900">
              <a:buFont typeface="Arial" panose="020B0604020202020204" pitchFamily="34" charset="0"/>
              <a:buChar char="•"/>
            </a:pPr>
            <a:r>
              <a:rPr lang="en-US" dirty="0"/>
              <a:t>Transmitting Immunization Data to a Registry</a:t>
            </a:r>
          </a:p>
          <a:p>
            <a:pPr marL="342900" indent="-342900">
              <a:buFont typeface="Arial" panose="020B0604020202020204" pitchFamily="34" charset="0"/>
              <a:buChar char="•"/>
            </a:pPr>
            <a:r>
              <a:rPr lang="en-US" dirty="0"/>
              <a:t>Registry Import</a:t>
            </a:r>
          </a:p>
          <a:p>
            <a:endParaRPr lang="en-US" dirty="0"/>
          </a:p>
        </p:txBody>
      </p:sp>
    </p:spTree>
    <p:extLst>
      <p:ext uri="{BB962C8B-B14F-4D97-AF65-F5344CB8AC3E}">
        <p14:creationId xmlns:p14="http://schemas.microsoft.com/office/powerpoint/2010/main" val="3118149264"/>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D03DECE-77D5-3143-B3C0-5B5DB247DF1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7499"/>
          <a:stretch/>
        </p:blipFill>
        <p:spPr>
          <a:xfrm>
            <a:off x="0" y="893"/>
            <a:ext cx="12188825" cy="6342057"/>
          </a:xfrm>
          <a:prstGeom prst="rect">
            <a:avLst/>
          </a:prstGeom>
        </p:spPr>
      </p:pic>
      <p:sp>
        <p:nvSpPr>
          <p:cNvPr id="17" name="Text Placeholder 20">
            <a:extLst>
              <a:ext uri="{FF2B5EF4-FFF2-40B4-BE49-F238E27FC236}">
                <a16:creationId xmlns:a16="http://schemas.microsoft.com/office/drawing/2014/main" id="{A7AF3063-B311-1E4B-BD6D-EC8E8F90AA7E}"/>
              </a:ext>
            </a:extLst>
          </p:cNvPr>
          <p:cNvSpPr txBox="1">
            <a:spLocks/>
          </p:cNvSpPr>
          <p:nvPr/>
        </p:nvSpPr>
        <p:spPr>
          <a:xfrm>
            <a:off x="16315" y="2624277"/>
            <a:ext cx="12172509" cy="614276"/>
          </a:xfrm>
          <a:prstGeom prst="rect">
            <a:avLst/>
          </a:prstGeom>
        </p:spPr>
        <p:txBody>
          <a:bodyPr lIns="365760" tIns="0" rIns="0" bIns="0" anchor="ctr" anchorCtr="0"/>
          <a:lstStyle>
            <a:lvl1pPr marL="0" indent="0" algn="ctr" defTabSz="1218354" rtl="0" eaLnBrk="1" latinLnBrk="0" hangingPunct="1">
              <a:lnSpc>
                <a:spcPct val="85000"/>
              </a:lnSpc>
              <a:spcBef>
                <a:spcPts val="1333"/>
              </a:spcBef>
              <a:buClr>
                <a:schemeClr val="accent1"/>
              </a:buClr>
              <a:buSzPct val="110000"/>
              <a:buFont typeface="Arial" panose="020B0604020202020204" pitchFamily="34" charset="0"/>
              <a:buNone/>
              <a:defRPr lang="en-GB" sz="4400" b="1" i="0" kern="1200" baseline="0" dirty="0">
                <a:solidFill>
                  <a:schemeClr val="bg1"/>
                </a:solidFill>
                <a:latin typeface="Arial" panose="020B0604020202020204" pitchFamily="34" charset="0"/>
                <a:ea typeface="Arial"/>
                <a:cs typeface="Arial"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fontAlgn="auto">
              <a:spcAft>
                <a:spcPts val="0"/>
              </a:spcAft>
            </a:pPr>
            <a:r>
              <a:rPr lang="en-US" dirty="0"/>
              <a:t>Immunization Registries</a:t>
            </a:r>
          </a:p>
        </p:txBody>
      </p:sp>
      <p:sp>
        <p:nvSpPr>
          <p:cNvPr id="18" name="Text Placeholder 20">
            <a:extLst>
              <a:ext uri="{FF2B5EF4-FFF2-40B4-BE49-F238E27FC236}">
                <a16:creationId xmlns:a16="http://schemas.microsoft.com/office/drawing/2014/main" id="{DEC089E6-D9C5-5A4B-BFA8-FF46728C7379}"/>
              </a:ext>
            </a:extLst>
          </p:cNvPr>
          <p:cNvSpPr txBox="1">
            <a:spLocks/>
          </p:cNvSpPr>
          <p:nvPr/>
        </p:nvSpPr>
        <p:spPr>
          <a:xfrm>
            <a:off x="16315" y="3364453"/>
            <a:ext cx="12172509" cy="614276"/>
          </a:xfrm>
          <a:prstGeom prst="rect">
            <a:avLst/>
          </a:prstGeom>
        </p:spPr>
        <p:txBody>
          <a:bodyPr lIns="365760" tIns="0" rIns="0" bIns="0" anchor="t" anchorCtr="0"/>
          <a:lstStyle>
            <a:lvl1pPr marL="0" indent="0" algn="ctr" defTabSz="1218354" rtl="0" eaLnBrk="1" latinLnBrk="0" hangingPunct="1">
              <a:lnSpc>
                <a:spcPct val="85000"/>
              </a:lnSpc>
              <a:spcBef>
                <a:spcPts val="1333"/>
              </a:spcBef>
              <a:buClr>
                <a:schemeClr val="accent1"/>
              </a:buClr>
              <a:buSzPct val="110000"/>
              <a:buFont typeface="Arial" panose="020B0604020202020204" pitchFamily="34" charset="0"/>
              <a:buNone/>
              <a:defRPr lang="en-GB" sz="2000" b="0" i="0" kern="1200" baseline="0" dirty="0">
                <a:solidFill>
                  <a:schemeClr val="bg1"/>
                </a:solidFill>
                <a:latin typeface="Arial" panose="020B0604020202020204" pitchFamily="34" charset="0"/>
                <a:ea typeface="Arial"/>
                <a:cs typeface="Arial"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fontAlgn="auto">
              <a:spcAft>
                <a:spcPts val="0"/>
              </a:spcAft>
            </a:pPr>
            <a:endParaRPr lang="en-US" dirty="0"/>
          </a:p>
        </p:txBody>
      </p:sp>
    </p:spTree>
    <p:extLst>
      <p:ext uri="{BB962C8B-B14F-4D97-AF65-F5344CB8AC3E}">
        <p14:creationId xmlns:p14="http://schemas.microsoft.com/office/powerpoint/2010/main" val="3714114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4CDE3-19C2-4E0C-BAB6-54A620C1240D}"/>
              </a:ext>
            </a:extLst>
          </p:cNvPr>
          <p:cNvSpPr>
            <a:spLocks noGrp="1"/>
          </p:cNvSpPr>
          <p:nvPr>
            <p:ph type="title"/>
          </p:nvPr>
        </p:nvSpPr>
        <p:spPr/>
        <p:txBody>
          <a:bodyPr/>
          <a:lstStyle/>
          <a:p>
            <a:r>
              <a:rPr lang="en-US" dirty="0"/>
              <a:t>Immunization Registries</a:t>
            </a:r>
          </a:p>
        </p:txBody>
      </p:sp>
      <p:sp>
        <p:nvSpPr>
          <p:cNvPr id="3" name="Text Placeholder 2">
            <a:extLst>
              <a:ext uri="{FF2B5EF4-FFF2-40B4-BE49-F238E27FC236}">
                <a16:creationId xmlns:a16="http://schemas.microsoft.com/office/drawing/2014/main" id="{2F435556-7CCD-4DFA-BC67-62704BB33C81}"/>
              </a:ext>
            </a:extLst>
          </p:cNvPr>
          <p:cNvSpPr>
            <a:spLocks noGrp="1"/>
          </p:cNvSpPr>
          <p:nvPr>
            <p:ph type="body" sz="quarter" idx="16"/>
          </p:nvPr>
        </p:nvSpPr>
        <p:spPr/>
        <p:txBody>
          <a:bodyPr/>
          <a:lstStyle/>
          <a:p>
            <a:r>
              <a:rPr lang="en-US" dirty="0"/>
              <a:t>Real Time Reporting States</a:t>
            </a:r>
          </a:p>
        </p:txBody>
      </p:sp>
      <p:sp>
        <p:nvSpPr>
          <p:cNvPr id="4" name="Content Placeholder 3">
            <a:extLst>
              <a:ext uri="{FF2B5EF4-FFF2-40B4-BE49-F238E27FC236}">
                <a16:creationId xmlns:a16="http://schemas.microsoft.com/office/drawing/2014/main" id="{517FD483-D9F1-4887-A8D6-1203EDF98790}"/>
              </a:ext>
            </a:extLst>
          </p:cNvPr>
          <p:cNvSpPr>
            <a:spLocks noGrp="1"/>
          </p:cNvSpPr>
          <p:nvPr>
            <p:ph sz="quarter" idx="18"/>
          </p:nvPr>
        </p:nvSpPr>
        <p:spPr/>
        <p:txBody>
          <a:bodyPr/>
          <a:lstStyle/>
          <a:p>
            <a:r>
              <a:rPr lang="en-US" dirty="0"/>
              <a:t>Immunizations upload directly to the Registry after documentation is completed.  </a:t>
            </a:r>
          </a:p>
          <a:p>
            <a:r>
              <a:rPr lang="en-US" dirty="0"/>
              <a:t>Responsible Party Detail form must be filled out prior to documenting the immunizations otherwise it will not send to Registry</a:t>
            </a:r>
          </a:p>
          <a:p>
            <a:r>
              <a:rPr lang="en-US" dirty="0"/>
              <a:t>Any patient that does not have the documentation completed correctly will result in an error message being send to email address provided for each immunization charted per patient</a:t>
            </a:r>
          </a:p>
        </p:txBody>
      </p:sp>
    </p:spTree>
    <p:extLst>
      <p:ext uri="{BB962C8B-B14F-4D97-AF65-F5344CB8AC3E}">
        <p14:creationId xmlns:p14="http://schemas.microsoft.com/office/powerpoint/2010/main" val="472779035"/>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A73E5-2F5B-45E0-873C-5C8A05B4C4A9}"/>
              </a:ext>
            </a:extLst>
          </p:cNvPr>
          <p:cNvSpPr>
            <a:spLocks noGrp="1"/>
          </p:cNvSpPr>
          <p:nvPr>
            <p:ph type="title"/>
          </p:nvPr>
        </p:nvSpPr>
        <p:spPr/>
        <p:txBody>
          <a:bodyPr/>
          <a:lstStyle/>
          <a:p>
            <a:r>
              <a:rPr lang="en-US" dirty="0"/>
              <a:t>Immunization Registries	</a:t>
            </a:r>
          </a:p>
        </p:txBody>
      </p:sp>
      <p:sp>
        <p:nvSpPr>
          <p:cNvPr id="3" name="Text Placeholder 2">
            <a:extLst>
              <a:ext uri="{FF2B5EF4-FFF2-40B4-BE49-F238E27FC236}">
                <a16:creationId xmlns:a16="http://schemas.microsoft.com/office/drawing/2014/main" id="{CBA3CEB7-F581-4017-8B12-F2F161D260F8}"/>
              </a:ext>
            </a:extLst>
          </p:cNvPr>
          <p:cNvSpPr>
            <a:spLocks noGrp="1"/>
          </p:cNvSpPr>
          <p:nvPr>
            <p:ph type="body" sz="quarter" idx="16"/>
          </p:nvPr>
        </p:nvSpPr>
        <p:spPr/>
        <p:txBody>
          <a:bodyPr/>
          <a:lstStyle/>
          <a:p>
            <a:r>
              <a:rPr lang="en-US" dirty="0"/>
              <a:t>Batch Reporting States</a:t>
            </a:r>
          </a:p>
        </p:txBody>
      </p:sp>
      <p:sp>
        <p:nvSpPr>
          <p:cNvPr id="4" name="Content Placeholder 3">
            <a:extLst>
              <a:ext uri="{FF2B5EF4-FFF2-40B4-BE49-F238E27FC236}">
                <a16:creationId xmlns:a16="http://schemas.microsoft.com/office/drawing/2014/main" id="{608C2750-5388-4EB2-8389-0A8A96AB48C3}"/>
              </a:ext>
            </a:extLst>
          </p:cNvPr>
          <p:cNvSpPr>
            <a:spLocks noGrp="1"/>
          </p:cNvSpPr>
          <p:nvPr>
            <p:ph sz="quarter" idx="18"/>
          </p:nvPr>
        </p:nvSpPr>
        <p:spPr/>
        <p:txBody>
          <a:bodyPr/>
          <a:lstStyle/>
          <a:p>
            <a:r>
              <a:rPr lang="en-US" dirty="0"/>
              <a:t>Step 1 </a:t>
            </a:r>
          </a:p>
          <a:p>
            <a:r>
              <a:rPr lang="en-US" b="0" dirty="0"/>
              <a:t>A Cerner Associate will submit a request to Cerner Enterprise Security to create an individual account for any user you choose. This user will be able to access the batch immunization files to upload to your state’s registry website.</a:t>
            </a:r>
          </a:p>
          <a:p>
            <a:r>
              <a:rPr lang="en-US" b="0" dirty="0"/>
              <a:t>Create a folder on your computer's desktop to temporarily house the </a:t>
            </a:r>
            <a:r>
              <a:rPr lang="en-US" b="0" dirty="0" err="1"/>
              <a:t>sFTP</a:t>
            </a:r>
            <a:r>
              <a:rPr lang="en-US" b="0" dirty="0"/>
              <a:t> file before uploading it to your state’s immunization registry.</a:t>
            </a:r>
          </a:p>
          <a:p>
            <a:r>
              <a:rPr lang="en-US" dirty="0"/>
              <a:t>How to create the folder:</a:t>
            </a:r>
          </a:p>
          <a:p>
            <a:pPr lvl="2"/>
            <a:r>
              <a:rPr lang="en-US" dirty="0"/>
              <a:t>Using your mouse, right click on your desktop.  A menu of options appear.</a:t>
            </a:r>
          </a:p>
          <a:p>
            <a:pPr lvl="2"/>
            <a:r>
              <a:rPr lang="en-US" dirty="0"/>
              <a:t>Scroll down to “New” and an additional menu of options will appear.</a:t>
            </a:r>
          </a:p>
          <a:p>
            <a:pPr lvl="2"/>
            <a:r>
              <a:rPr lang="en-US" dirty="0"/>
              <a:t>Select “Folder.”</a:t>
            </a:r>
          </a:p>
          <a:p>
            <a:pPr lvl="2"/>
            <a:r>
              <a:rPr lang="en-US" dirty="0"/>
              <a:t>Name the folder (for example, Immunization Downloads)</a:t>
            </a:r>
          </a:p>
          <a:p>
            <a:endParaRPr lang="en-US" dirty="0"/>
          </a:p>
          <a:p>
            <a:endParaRPr lang="en-US" dirty="0"/>
          </a:p>
        </p:txBody>
      </p:sp>
    </p:spTree>
    <p:extLst>
      <p:ext uri="{BB962C8B-B14F-4D97-AF65-F5344CB8AC3E}">
        <p14:creationId xmlns:p14="http://schemas.microsoft.com/office/powerpoint/2010/main" val="1538453702"/>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5042C-93BD-4D18-826E-2862389D6674}"/>
              </a:ext>
            </a:extLst>
          </p:cNvPr>
          <p:cNvSpPr>
            <a:spLocks noGrp="1"/>
          </p:cNvSpPr>
          <p:nvPr>
            <p:ph type="title"/>
          </p:nvPr>
        </p:nvSpPr>
        <p:spPr/>
        <p:txBody>
          <a:bodyPr/>
          <a:lstStyle/>
          <a:p>
            <a:r>
              <a:rPr lang="en-US" dirty="0"/>
              <a:t>Immunization Registries	</a:t>
            </a:r>
          </a:p>
        </p:txBody>
      </p:sp>
      <p:sp>
        <p:nvSpPr>
          <p:cNvPr id="3" name="Text Placeholder 2">
            <a:extLst>
              <a:ext uri="{FF2B5EF4-FFF2-40B4-BE49-F238E27FC236}">
                <a16:creationId xmlns:a16="http://schemas.microsoft.com/office/drawing/2014/main" id="{8C45F328-DC97-4D85-AE7B-F93A5973C586}"/>
              </a:ext>
            </a:extLst>
          </p:cNvPr>
          <p:cNvSpPr>
            <a:spLocks noGrp="1"/>
          </p:cNvSpPr>
          <p:nvPr>
            <p:ph type="body" sz="quarter" idx="16"/>
          </p:nvPr>
        </p:nvSpPr>
        <p:spPr/>
        <p:txBody>
          <a:bodyPr/>
          <a:lstStyle/>
          <a:p>
            <a:r>
              <a:rPr lang="en-US" dirty="0"/>
              <a:t>Batch Reporting States</a:t>
            </a:r>
          </a:p>
        </p:txBody>
      </p:sp>
      <p:sp>
        <p:nvSpPr>
          <p:cNvPr id="4" name="Content Placeholder 3">
            <a:extLst>
              <a:ext uri="{FF2B5EF4-FFF2-40B4-BE49-F238E27FC236}">
                <a16:creationId xmlns:a16="http://schemas.microsoft.com/office/drawing/2014/main" id="{9E9ED5D4-37C3-4B4A-81A1-148904D8DEB1}"/>
              </a:ext>
            </a:extLst>
          </p:cNvPr>
          <p:cNvSpPr>
            <a:spLocks noGrp="1"/>
          </p:cNvSpPr>
          <p:nvPr>
            <p:ph sz="quarter" idx="18"/>
          </p:nvPr>
        </p:nvSpPr>
        <p:spPr>
          <a:xfrm>
            <a:off x="-1588" y="1447800"/>
            <a:ext cx="6096000" cy="4419600"/>
          </a:xfrm>
        </p:spPr>
        <p:txBody>
          <a:bodyPr/>
          <a:lstStyle/>
          <a:p>
            <a:r>
              <a:rPr lang="en-US" sz="2000" dirty="0"/>
              <a:t>Step 2</a:t>
            </a:r>
          </a:p>
          <a:p>
            <a:pPr lvl="1" indent="0">
              <a:buNone/>
            </a:pPr>
            <a:r>
              <a:rPr lang="en-US" sz="2000" dirty="0"/>
              <a:t>Log onto </a:t>
            </a:r>
            <a:r>
              <a:rPr lang="en-US" sz="2000" dirty="0">
                <a:solidFill>
                  <a:srgbClr val="00A7E2"/>
                </a:solidFill>
                <a:hlinkClick r:id="rId3">
                  <a:extLst>
                    <a:ext uri="{A12FA001-AC4F-418D-AE19-62706E023703}">
                      <ahyp:hlinkClr xmlns:ahyp="http://schemas.microsoft.com/office/drawing/2018/hyperlinkcolor" val="tx"/>
                    </a:ext>
                  </a:extLst>
                </a:hlinkClick>
              </a:rPr>
              <a:t>https://ftp3.cerner.com</a:t>
            </a:r>
            <a:r>
              <a:rPr lang="en-US" sz="2000" dirty="0"/>
              <a:t> using Internet Explorer</a:t>
            </a:r>
          </a:p>
          <a:p>
            <a:pPr lvl="1" indent="0">
              <a:buNone/>
            </a:pPr>
            <a:endParaRPr lang="en-US" sz="2000" dirty="0"/>
          </a:p>
          <a:p>
            <a:pPr lvl="1" indent="0">
              <a:buNone/>
            </a:pPr>
            <a:r>
              <a:rPr lang="en-US" sz="2000" b="1" dirty="0"/>
              <a:t>Step 3</a:t>
            </a:r>
          </a:p>
          <a:p>
            <a:pPr lvl="1" indent="0">
              <a:buNone/>
            </a:pPr>
            <a:r>
              <a:rPr lang="en-US" sz="2000" dirty="0"/>
              <a:t>Use the username and password given to you by Cerner Enterprise Security</a:t>
            </a:r>
          </a:p>
          <a:p>
            <a:pPr lvl="1" indent="0">
              <a:buNone/>
            </a:pPr>
            <a:r>
              <a:rPr lang="en-US" sz="2000" dirty="0"/>
              <a:t>When you initially log on, you will be given the opportunity to change the password to one that is personal to you.  Please choose a secure password (one that uses upper case letters, lower case letters and numbers.</a:t>
            </a:r>
          </a:p>
          <a:p>
            <a:pPr lvl="1" indent="0">
              <a:buNone/>
            </a:pPr>
            <a:endParaRPr lang="en-US" sz="2000" b="1" dirty="0"/>
          </a:p>
          <a:p>
            <a:endParaRPr lang="en-US" sz="2000" dirty="0"/>
          </a:p>
          <a:p>
            <a:endParaRPr lang="en-US" sz="2000" dirty="0"/>
          </a:p>
        </p:txBody>
      </p:sp>
      <p:pic>
        <p:nvPicPr>
          <p:cNvPr id="5" name="Picture 6">
            <a:extLst>
              <a:ext uri="{FF2B5EF4-FFF2-40B4-BE49-F238E27FC236}">
                <a16:creationId xmlns:a16="http://schemas.microsoft.com/office/drawing/2014/main" id="{F159FDF8-E333-49F4-B8D2-64E3E1C6C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4812" y="971320"/>
            <a:ext cx="6362700" cy="477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1996286"/>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AA8F4-A753-45C5-810C-9419C1B45311}"/>
              </a:ext>
            </a:extLst>
          </p:cNvPr>
          <p:cNvSpPr>
            <a:spLocks noGrp="1"/>
          </p:cNvSpPr>
          <p:nvPr>
            <p:ph type="title"/>
          </p:nvPr>
        </p:nvSpPr>
        <p:spPr/>
        <p:txBody>
          <a:bodyPr/>
          <a:lstStyle/>
          <a:p>
            <a:r>
              <a:rPr lang="en-US" dirty="0"/>
              <a:t>Immunization Registries </a:t>
            </a:r>
          </a:p>
        </p:txBody>
      </p:sp>
      <p:sp>
        <p:nvSpPr>
          <p:cNvPr id="3" name="Text Placeholder 2">
            <a:extLst>
              <a:ext uri="{FF2B5EF4-FFF2-40B4-BE49-F238E27FC236}">
                <a16:creationId xmlns:a16="http://schemas.microsoft.com/office/drawing/2014/main" id="{35A9EEE7-863F-477E-81A2-A68EEFDB1859}"/>
              </a:ext>
            </a:extLst>
          </p:cNvPr>
          <p:cNvSpPr>
            <a:spLocks noGrp="1"/>
          </p:cNvSpPr>
          <p:nvPr>
            <p:ph type="body" sz="quarter" idx="16"/>
          </p:nvPr>
        </p:nvSpPr>
        <p:spPr/>
        <p:txBody>
          <a:bodyPr/>
          <a:lstStyle/>
          <a:p>
            <a:r>
              <a:rPr lang="en-US" dirty="0"/>
              <a:t>Batch Reporting States</a:t>
            </a:r>
          </a:p>
        </p:txBody>
      </p:sp>
      <p:sp>
        <p:nvSpPr>
          <p:cNvPr id="4" name="Content Placeholder 3">
            <a:extLst>
              <a:ext uri="{FF2B5EF4-FFF2-40B4-BE49-F238E27FC236}">
                <a16:creationId xmlns:a16="http://schemas.microsoft.com/office/drawing/2014/main" id="{6CAD9E9D-F8DA-4331-B67B-4B13541ADCFF}"/>
              </a:ext>
            </a:extLst>
          </p:cNvPr>
          <p:cNvSpPr>
            <a:spLocks noGrp="1"/>
          </p:cNvSpPr>
          <p:nvPr>
            <p:ph sz="quarter" idx="18"/>
          </p:nvPr>
        </p:nvSpPr>
        <p:spPr>
          <a:xfrm>
            <a:off x="-1588" y="1447800"/>
            <a:ext cx="5105400" cy="4419600"/>
          </a:xfrm>
        </p:spPr>
        <p:txBody>
          <a:bodyPr/>
          <a:lstStyle/>
          <a:p>
            <a:r>
              <a:rPr lang="en-US" dirty="0"/>
              <a:t>Step 4</a:t>
            </a:r>
          </a:p>
          <a:p>
            <a:r>
              <a:rPr lang="en-US" b="0" dirty="0"/>
              <a:t>Once your password has been reset, click on the “Go To” button located on the left side of the screen which will launch a new page</a:t>
            </a:r>
          </a:p>
          <a:p>
            <a:r>
              <a:rPr lang="en-US" dirty="0"/>
              <a:t>Step 5</a:t>
            </a:r>
          </a:p>
          <a:p>
            <a:r>
              <a:rPr lang="en-US" b="0" dirty="0"/>
              <a:t>Your Secure File documents are located in this folder. Click on the folder to open it</a:t>
            </a:r>
          </a:p>
        </p:txBody>
      </p:sp>
      <p:pic>
        <p:nvPicPr>
          <p:cNvPr id="5" name="Picture 2">
            <a:extLst>
              <a:ext uri="{FF2B5EF4-FFF2-40B4-BE49-F238E27FC236}">
                <a16:creationId xmlns:a16="http://schemas.microsoft.com/office/drawing/2014/main" id="{82029B97-E269-47F6-A419-00F3A43EB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0612" y="228600"/>
            <a:ext cx="4095047" cy="3071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a16="http://schemas.microsoft.com/office/drawing/2014/main" id="{E468BFC2-42B7-4331-8F07-99CC8C8B6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0613" y="2965040"/>
            <a:ext cx="4095046" cy="3071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465372"/>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9C220-784D-4463-A299-0E2942D2150C}"/>
              </a:ext>
            </a:extLst>
          </p:cNvPr>
          <p:cNvSpPr>
            <a:spLocks noGrp="1"/>
          </p:cNvSpPr>
          <p:nvPr>
            <p:ph type="title"/>
          </p:nvPr>
        </p:nvSpPr>
        <p:spPr/>
        <p:txBody>
          <a:bodyPr/>
          <a:lstStyle/>
          <a:p>
            <a:r>
              <a:rPr lang="en-US" dirty="0"/>
              <a:t>Immunization Registries	</a:t>
            </a:r>
          </a:p>
        </p:txBody>
      </p:sp>
      <p:sp>
        <p:nvSpPr>
          <p:cNvPr id="3" name="Text Placeholder 2">
            <a:extLst>
              <a:ext uri="{FF2B5EF4-FFF2-40B4-BE49-F238E27FC236}">
                <a16:creationId xmlns:a16="http://schemas.microsoft.com/office/drawing/2014/main" id="{33F6DDB8-3B89-4695-B308-A55CA5AEABF6}"/>
              </a:ext>
            </a:extLst>
          </p:cNvPr>
          <p:cNvSpPr>
            <a:spLocks noGrp="1"/>
          </p:cNvSpPr>
          <p:nvPr>
            <p:ph type="body" sz="quarter" idx="16"/>
          </p:nvPr>
        </p:nvSpPr>
        <p:spPr/>
        <p:txBody>
          <a:bodyPr/>
          <a:lstStyle/>
          <a:p>
            <a:r>
              <a:rPr lang="en-US" dirty="0"/>
              <a:t>Batch Reporting States</a:t>
            </a:r>
          </a:p>
        </p:txBody>
      </p:sp>
      <p:sp>
        <p:nvSpPr>
          <p:cNvPr id="4" name="Content Placeholder 3">
            <a:extLst>
              <a:ext uri="{FF2B5EF4-FFF2-40B4-BE49-F238E27FC236}">
                <a16:creationId xmlns:a16="http://schemas.microsoft.com/office/drawing/2014/main" id="{295A7904-612C-4DA4-940C-5315848EFF1B}"/>
              </a:ext>
            </a:extLst>
          </p:cNvPr>
          <p:cNvSpPr>
            <a:spLocks noGrp="1"/>
          </p:cNvSpPr>
          <p:nvPr>
            <p:ph sz="quarter" idx="18"/>
          </p:nvPr>
        </p:nvSpPr>
        <p:spPr>
          <a:xfrm>
            <a:off x="-1588" y="1447800"/>
            <a:ext cx="5334000" cy="4419600"/>
          </a:xfrm>
        </p:spPr>
        <p:txBody>
          <a:bodyPr/>
          <a:lstStyle/>
          <a:p>
            <a:r>
              <a:rPr lang="en-US" dirty="0"/>
              <a:t>Step 6</a:t>
            </a:r>
          </a:p>
          <a:p>
            <a:r>
              <a:rPr lang="en-US" b="0" dirty="0"/>
              <a:t>Find the most recent File and click "Download".</a:t>
            </a:r>
          </a:p>
          <a:p>
            <a:pPr lvl="1" indent="0">
              <a:buNone/>
            </a:pPr>
            <a:r>
              <a:rPr lang="en-US" dirty="0"/>
              <a:t>**Notice that you also have a "delete" option as well. You will want to delete any file that is more than a week old. This will keep your files organized and you won't have an excess of older files in your SFTP folder.***</a:t>
            </a:r>
          </a:p>
          <a:p>
            <a:endParaRPr lang="en-US" dirty="0"/>
          </a:p>
        </p:txBody>
      </p:sp>
      <p:pic>
        <p:nvPicPr>
          <p:cNvPr id="5" name="Picture 2">
            <a:extLst>
              <a:ext uri="{FF2B5EF4-FFF2-40B4-BE49-F238E27FC236}">
                <a16:creationId xmlns:a16="http://schemas.microsoft.com/office/drawing/2014/main" id="{CB356127-5AF9-4434-A758-2D2D450DB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412" y="1447800"/>
            <a:ext cx="5162550" cy="387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7494278"/>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C9907-114E-45D4-9AD7-D0CC8F26E750}"/>
              </a:ext>
            </a:extLst>
          </p:cNvPr>
          <p:cNvSpPr>
            <a:spLocks noGrp="1"/>
          </p:cNvSpPr>
          <p:nvPr>
            <p:ph type="title"/>
          </p:nvPr>
        </p:nvSpPr>
        <p:spPr/>
        <p:txBody>
          <a:bodyPr/>
          <a:lstStyle/>
          <a:p>
            <a:r>
              <a:rPr lang="en-US" dirty="0"/>
              <a:t>Immunization Registries</a:t>
            </a:r>
          </a:p>
        </p:txBody>
      </p:sp>
      <p:sp>
        <p:nvSpPr>
          <p:cNvPr id="3" name="Text Placeholder 2">
            <a:extLst>
              <a:ext uri="{FF2B5EF4-FFF2-40B4-BE49-F238E27FC236}">
                <a16:creationId xmlns:a16="http://schemas.microsoft.com/office/drawing/2014/main" id="{606FC209-578C-488F-9D12-A315709501B1}"/>
              </a:ext>
            </a:extLst>
          </p:cNvPr>
          <p:cNvSpPr>
            <a:spLocks noGrp="1"/>
          </p:cNvSpPr>
          <p:nvPr>
            <p:ph type="body" sz="quarter" idx="16"/>
          </p:nvPr>
        </p:nvSpPr>
        <p:spPr/>
        <p:txBody>
          <a:bodyPr/>
          <a:lstStyle/>
          <a:p>
            <a:r>
              <a:rPr lang="en-US" dirty="0"/>
              <a:t>Batch Reporting States </a:t>
            </a:r>
          </a:p>
        </p:txBody>
      </p:sp>
      <p:sp>
        <p:nvSpPr>
          <p:cNvPr id="4" name="Content Placeholder 3">
            <a:extLst>
              <a:ext uri="{FF2B5EF4-FFF2-40B4-BE49-F238E27FC236}">
                <a16:creationId xmlns:a16="http://schemas.microsoft.com/office/drawing/2014/main" id="{BCA883F0-0368-40C6-88CA-CF003EA6E50D}"/>
              </a:ext>
            </a:extLst>
          </p:cNvPr>
          <p:cNvSpPr>
            <a:spLocks noGrp="1"/>
          </p:cNvSpPr>
          <p:nvPr>
            <p:ph sz="quarter" idx="18"/>
          </p:nvPr>
        </p:nvSpPr>
        <p:spPr>
          <a:xfrm>
            <a:off x="-1588" y="1447800"/>
            <a:ext cx="8763000" cy="4419600"/>
          </a:xfrm>
        </p:spPr>
        <p:txBody>
          <a:bodyPr/>
          <a:lstStyle/>
          <a:p>
            <a:r>
              <a:rPr lang="en-US" sz="2000" dirty="0"/>
              <a:t>Step 7</a:t>
            </a:r>
          </a:p>
          <a:p>
            <a:r>
              <a:rPr lang="en-US" sz="2000" b="0" dirty="0"/>
              <a:t>A dialogue box will pop up.  Click "Save" and save this document to the immunization download file you created on your desktop.  Now the file is ready to be securely transferred to the immunization registry.</a:t>
            </a:r>
          </a:p>
          <a:p>
            <a:r>
              <a:rPr lang="en-US" sz="2000" dirty="0"/>
              <a:t>Step 8</a:t>
            </a:r>
          </a:p>
          <a:p>
            <a:pPr lvl="1" indent="0">
              <a:buNone/>
            </a:pPr>
            <a:r>
              <a:rPr lang="en-US" sz="2000" dirty="0"/>
              <a:t>Log onto the immunization registry's secure file location.  *Your state registry will provide this info to you.* </a:t>
            </a:r>
          </a:p>
          <a:p>
            <a:pPr lvl="1" indent="0">
              <a:buNone/>
            </a:pPr>
            <a:r>
              <a:rPr lang="en-US" sz="2000" dirty="0"/>
              <a:t>Upload the immunization download file on your desktop to the immunization registry's SFTP folder or website.</a:t>
            </a:r>
          </a:p>
          <a:p>
            <a:pPr lvl="1" indent="0">
              <a:buNone/>
            </a:pPr>
            <a:r>
              <a:rPr lang="en-US" sz="2000" b="1" dirty="0"/>
              <a:t>Step 9</a:t>
            </a:r>
          </a:p>
          <a:p>
            <a:pPr lvl="1" indent="0">
              <a:buNone/>
            </a:pPr>
            <a:r>
              <a:rPr lang="en-US" sz="2000" dirty="0"/>
              <a:t>Delete the immunization download file that was housed temporarily on your desktop.</a:t>
            </a:r>
          </a:p>
          <a:p>
            <a:pPr lvl="1" indent="0">
              <a:buNone/>
            </a:pPr>
            <a:endParaRPr lang="en-US" sz="2000" b="1" dirty="0"/>
          </a:p>
          <a:p>
            <a:endParaRPr lang="en-US" sz="2000" dirty="0"/>
          </a:p>
        </p:txBody>
      </p:sp>
      <p:pic>
        <p:nvPicPr>
          <p:cNvPr id="5" name="Picture 4">
            <a:extLst>
              <a:ext uri="{FF2B5EF4-FFF2-40B4-BE49-F238E27FC236}">
                <a16:creationId xmlns:a16="http://schemas.microsoft.com/office/drawing/2014/main" id="{46B2AD55-1D89-4A4F-B069-95198A798091}"/>
              </a:ext>
            </a:extLst>
          </p:cNvPr>
          <p:cNvPicPr>
            <a:picLocks noChangeAspect="1"/>
          </p:cNvPicPr>
          <p:nvPr/>
        </p:nvPicPr>
        <p:blipFill>
          <a:blip r:embed="rId2"/>
          <a:stretch>
            <a:fillRect/>
          </a:stretch>
        </p:blipFill>
        <p:spPr>
          <a:xfrm>
            <a:off x="8456612" y="1431925"/>
            <a:ext cx="3057952" cy="1838582"/>
          </a:xfrm>
          <a:prstGeom prst="rect">
            <a:avLst/>
          </a:prstGeom>
        </p:spPr>
      </p:pic>
    </p:spTree>
    <p:extLst>
      <p:ext uri="{BB962C8B-B14F-4D97-AF65-F5344CB8AC3E}">
        <p14:creationId xmlns:p14="http://schemas.microsoft.com/office/powerpoint/2010/main" val="367920488"/>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D03DECE-77D5-3143-B3C0-5B5DB247DF1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7499"/>
          <a:stretch/>
        </p:blipFill>
        <p:spPr>
          <a:xfrm>
            <a:off x="0" y="893"/>
            <a:ext cx="12188825" cy="6342057"/>
          </a:xfrm>
          <a:prstGeom prst="rect">
            <a:avLst/>
          </a:prstGeom>
        </p:spPr>
      </p:pic>
      <p:sp>
        <p:nvSpPr>
          <p:cNvPr id="17" name="Text Placeholder 20">
            <a:extLst>
              <a:ext uri="{FF2B5EF4-FFF2-40B4-BE49-F238E27FC236}">
                <a16:creationId xmlns:a16="http://schemas.microsoft.com/office/drawing/2014/main" id="{A7AF3063-B311-1E4B-BD6D-EC8E8F90AA7E}"/>
              </a:ext>
            </a:extLst>
          </p:cNvPr>
          <p:cNvSpPr txBox="1">
            <a:spLocks/>
          </p:cNvSpPr>
          <p:nvPr/>
        </p:nvSpPr>
        <p:spPr>
          <a:xfrm>
            <a:off x="16315" y="2624277"/>
            <a:ext cx="12172509" cy="614276"/>
          </a:xfrm>
          <a:prstGeom prst="rect">
            <a:avLst/>
          </a:prstGeom>
        </p:spPr>
        <p:txBody>
          <a:bodyPr lIns="365760" tIns="0" rIns="0" bIns="0" anchor="ctr" anchorCtr="0"/>
          <a:lstStyle>
            <a:lvl1pPr marL="0" indent="0" algn="ctr" defTabSz="1218354" rtl="0" eaLnBrk="1" latinLnBrk="0" hangingPunct="1">
              <a:lnSpc>
                <a:spcPct val="85000"/>
              </a:lnSpc>
              <a:spcBef>
                <a:spcPts val="1333"/>
              </a:spcBef>
              <a:buClr>
                <a:schemeClr val="accent1"/>
              </a:buClr>
              <a:buSzPct val="110000"/>
              <a:buFont typeface="Arial" panose="020B0604020202020204" pitchFamily="34" charset="0"/>
              <a:buNone/>
              <a:defRPr lang="en-GB" sz="4400" b="1" i="0" kern="1200" baseline="0" dirty="0">
                <a:solidFill>
                  <a:schemeClr val="bg1"/>
                </a:solidFill>
                <a:latin typeface="Arial" panose="020B0604020202020204" pitchFamily="34" charset="0"/>
                <a:ea typeface="Arial"/>
                <a:cs typeface="Arial"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fontAlgn="auto">
              <a:spcAft>
                <a:spcPts val="0"/>
              </a:spcAft>
            </a:pPr>
            <a:r>
              <a:rPr lang="en-US" dirty="0"/>
              <a:t>Registry Import </a:t>
            </a:r>
          </a:p>
        </p:txBody>
      </p:sp>
      <p:sp>
        <p:nvSpPr>
          <p:cNvPr id="18" name="Text Placeholder 20">
            <a:extLst>
              <a:ext uri="{FF2B5EF4-FFF2-40B4-BE49-F238E27FC236}">
                <a16:creationId xmlns:a16="http://schemas.microsoft.com/office/drawing/2014/main" id="{DEC089E6-D9C5-5A4B-BFA8-FF46728C7379}"/>
              </a:ext>
            </a:extLst>
          </p:cNvPr>
          <p:cNvSpPr txBox="1">
            <a:spLocks/>
          </p:cNvSpPr>
          <p:nvPr/>
        </p:nvSpPr>
        <p:spPr>
          <a:xfrm>
            <a:off x="16315" y="3364453"/>
            <a:ext cx="12172509" cy="614276"/>
          </a:xfrm>
          <a:prstGeom prst="rect">
            <a:avLst/>
          </a:prstGeom>
        </p:spPr>
        <p:txBody>
          <a:bodyPr lIns="365760" tIns="0" rIns="0" bIns="0" anchor="t" anchorCtr="0"/>
          <a:lstStyle>
            <a:lvl1pPr marL="0" indent="0" algn="ctr" defTabSz="1218354" rtl="0" eaLnBrk="1" latinLnBrk="0" hangingPunct="1">
              <a:lnSpc>
                <a:spcPct val="85000"/>
              </a:lnSpc>
              <a:spcBef>
                <a:spcPts val="1333"/>
              </a:spcBef>
              <a:buClr>
                <a:schemeClr val="accent1"/>
              </a:buClr>
              <a:buSzPct val="110000"/>
              <a:buFont typeface="Arial" panose="020B0604020202020204" pitchFamily="34" charset="0"/>
              <a:buNone/>
              <a:defRPr lang="en-GB" sz="2000" b="0" i="0" kern="1200" baseline="0" dirty="0">
                <a:solidFill>
                  <a:schemeClr val="bg1"/>
                </a:solidFill>
                <a:latin typeface="Arial" panose="020B0604020202020204" pitchFamily="34" charset="0"/>
                <a:ea typeface="Arial"/>
                <a:cs typeface="Arial"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fontAlgn="auto">
              <a:spcAft>
                <a:spcPts val="0"/>
              </a:spcAft>
            </a:pPr>
            <a:endParaRPr lang="en-US" dirty="0"/>
          </a:p>
        </p:txBody>
      </p:sp>
    </p:spTree>
    <p:extLst>
      <p:ext uri="{BB962C8B-B14F-4D97-AF65-F5344CB8AC3E}">
        <p14:creationId xmlns:p14="http://schemas.microsoft.com/office/powerpoint/2010/main" val="3259551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EFFF-7320-45D3-B271-B567D9CAB5BF}"/>
              </a:ext>
            </a:extLst>
          </p:cNvPr>
          <p:cNvSpPr>
            <a:spLocks noGrp="1"/>
          </p:cNvSpPr>
          <p:nvPr>
            <p:ph type="title"/>
          </p:nvPr>
        </p:nvSpPr>
        <p:spPr/>
        <p:txBody>
          <a:bodyPr/>
          <a:lstStyle/>
          <a:p>
            <a:r>
              <a:rPr lang="en-US" dirty="0"/>
              <a:t>Registry Import</a:t>
            </a:r>
          </a:p>
        </p:txBody>
      </p:sp>
      <p:sp>
        <p:nvSpPr>
          <p:cNvPr id="3" name="Text Placeholder 2">
            <a:extLst>
              <a:ext uri="{FF2B5EF4-FFF2-40B4-BE49-F238E27FC236}">
                <a16:creationId xmlns:a16="http://schemas.microsoft.com/office/drawing/2014/main" id="{6737E97A-B44D-469B-A4E7-57EF1B22DCF3}"/>
              </a:ext>
            </a:extLst>
          </p:cNvPr>
          <p:cNvSpPr>
            <a:spLocks noGrp="1"/>
          </p:cNvSpPr>
          <p:nvPr>
            <p:ph type="body" sz="quarter" idx="16"/>
          </p:nvPr>
        </p:nvSpPr>
        <p:spPr/>
        <p:txBody>
          <a:bodyPr/>
          <a:lstStyle/>
          <a:p>
            <a:r>
              <a:rPr lang="en-US" dirty="0"/>
              <a:t>Importing Immunizations</a:t>
            </a:r>
          </a:p>
        </p:txBody>
      </p:sp>
      <p:sp>
        <p:nvSpPr>
          <p:cNvPr id="4" name="Content Placeholder 3">
            <a:extLst>
              <a:ext uri="{FF2B5EF4-FFF2-40B4-BE49-F238E27FC236}">
                <a16:creationId xmlns:a16="http://schemas.microsoft.com/office/drawing/2014/main" id="{17A365B1-948D-4CE9-90A3-413CD4E33CAA}"/>
              </a:ext>
            </a:extLst>
          </p:cNvPr>
          <p:cNvSpPr>
            <a:spLocks noGrp="1"/>
          </p:cNvSpPr>
          <p:nvPr>
            <p:ph sz="quarter" idx="18"/>
          </p:nvPr>
        </p:nvSpPr>
        <p:spPr>
          <a:xfrm>
            <a:off x="-1588" y="1447800"/>
            <a:ext cx="5181600" cy="4419600"/>
          </a:xfrm>
        </p:spPr>
        <p:txBody>
          <a:bodyPr/>
          <a:lstStyle/>
          <a:p>
            <a:r>
              <a:rPr lang="en-US" dirty="0"/>
              <a:t>Navigate to the Immunization section of the patient’s chart</a:t>
            </a:r>
          </a:p>
          <a:p>
            <a:r>
              <a:rPr lang="en-US" dirty="0"/>
              <a:t>Click the blue Registry Import hyperlink in the bottom right of the screen</a:t>
            </a:r>
          </a:p>
        </p:txBody>
      </p:sp>
      <p:pic>
        <p:nvPicPr>
          <p:cNvPr id="6" name="Picture 5">
            <a:extLst>
              <a:ext uri="{FF2B5EF4-FFF2-40B4-BE49-F238E27FC236}">
                <a16:creationId xmlns:a16="http://schemas.microsoft.com/office/drawing/2014/main" id="{2FE182C9-F79C-468D-87E5-BE3573698EBA}"/>
              </a:ext>
            </a:extLst>
          </p:cNvPr>
          <p:cNvPicPr>
            <a:picLocks noChangeAspect="1"/>
          </p:cNvPicPr>
          <p:nvPr/>
        </p:nvPicPr>
        <p:blipFill>
          <a:blip r:embed="rId2"/>
          <a:stretch>
            <a:fillRect/>
          </a:stretch>
        </p:blipFill>
        <p:spPr>
          <a:xfrm>
            <a:off x="4418012" y="1299072"/>
            <a:ext cx="7442542" cy="4205651"/>
          </a:xfrm>
          <a:prstGeom prst="rect">
            <a:avLst/>
          </a:prstGeom>
        </p:spPr>
      </p:pic>
    </p:spTree>
    <p:extLst>
      <p:ext uri="{BB962C8B-B14F-4D97-AF65-F5344CB8AC3E}">
        <p14:creationId xmlns:p14="http://schemas.microsoft.com/office/powerpoint/2010/main" val="1408382777"/>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B1ABE-E024-4DE4-B903-EC610EF8E1B1}"/>
              </a:ext>
            </a:extLst>
          </p:cNvPr>
          <p:cNvSpPr>
            <a:spLocks noGrp="1"/>
          </p:cNvSpPr>
          <p:nvPr>
            <p:ph type="title"/>
          </p:nvPr>
        </p:nvSpPr>
        <p:spPr/>
        <p:txBody>
          <a:bodyPr/>
          <a:lstStyle/>
          <a:p>
            <a:r>
              <a:rPr lang="en-US" dirty="0"/>
              <a:t>Registry Import</a:t>
            </a:r>
          </a:p>
        </p:txBody>
      </p:sp>
      <p:sp>
        <p:nvSpPr>
          <p:cNvPr id="3" name="Text Placeholder 2">
            <a:extLst>
              <a:ext uri="{FF2B5EF4-FFF2-40B4-BE49-F238E27FC236}">
                <a16:creationId xmlns:a16="http://schemas.microsoft.com/office/drawing/2014/main" id="{5DDA4B23-AA2B-41B1-8EAA-FDE84BB36DBA}"/>
              </a:ext>
            </a:extLst>
          </p:cNvPr>
          <p:cNvSpPr>
            <a:spLocks noGrp="1"/>
          </p:cNvSpPr>
          <p:nvPr>
            <p:ph type="body" sz="quarter" idx="16"/>
          </p:nvPr>
        </p:nvSpPr>
        <p:spPr/>
        <p:txBody>
          <a:bodyPr/>
          <a:lstStyle/>
          <a:p>
            <a:r>
              <a:rPr lang="en-US" dirty="0"/>
              <a:t>Importing Immunizations</a:t>
            </a:r>
          </a:p>
        </p:txBody>
      </p:sp>
      <p:sp>
        <p:nvSpPr>
          <p:cNvPr id="4" name="Content Placeholder 3">
            <a:extLst>
              <a:ext uri="{FF2B5EF4-FFF2-40B4-BE49-F238E27FC236}">
                <a16:creationId xmlns:a16="http://schemas.microsoft.com/office/drawing/2014/main" id="{408481B1-1FB9-4D38-A461-3E2824FB01B5}"/>
              </a:ext>
            </a:extLst>
          </p:cNvPr>
          <p:cNvSpPr>
            <a:spLocks noGrp="1"/>
          </p:cNvSpPr>
          <p:nvPr>
            <p:ph sz="quarter" idx="18"/>
          </p:nvPr>
        </p:nvSpPr>
        <p:spPr>
          <a:xfrm>
            <a:off x="-1588" y="1447800"/>
            <a:ext cx="4648200" cy="4419600"/>
          </a:xfrm>
        </p:spPr>
        <p:txBody>
          <a:bodyPr/>
          <a:lstStyle/>
          <a:p>
            <a:r>
              <a:rPr lang="en-US" dirty="0"/>
              <a:t>Verify which registries you want to load records from by checking off the box next to the name of the patient and clicking done</a:t>
            </a:r>
          </a:p>
          <a:p>
            <a:r>
              <a:rPr lang="en-US" dirty="0"/>
              <a:t>Click Load Records</a:t>
            </a:r>
          </a:p>
          <a:p>
            <a:r>
              <a:rPr lang="en-US" dirty="0"/>
              <a:t>If needed refine your search by clicking the Refine hyperlink</a:t>
            </a:r>
          </a:p>
        </p:txBody>
      </p:sp>
      <p:pic>
        <p:nvPicPr>
          <p:cNvPr id="6" name="Picture 3">
            <a:extLst>
              <a:ext uri="{FF2B5EF4-FFF2-40B4-BE49-F238E27FC236}">
                <a16:creationId xmlns:a16="http://schemas.microsoft.com/office/drawing/2014/main" id="{4CBD15D7-C1BC-4804-96EC-F12E3F11B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612" y="2771839"/>
            <a:ext cx="4612845" cy="3236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EB8C3C80-3B8A-4E9F-9DD7-15ABE2EDEF30}"/>
              </a:ext>
            </a:extLst>
          </p:cNvPr>
          <p:cNvPicPr>
            <a:picLocks noChangeAspect="1"/>
          </p:cNvPicPr>
          <p:nvPr/>
        </p:nvPicPr>
        <p:blipFill>
          <a:blip r:embed="rId3"/>
          <a:stretch>
            <a:fillRect/>
          </a:stretch>
        </p:blipFill>
        <p:spPr>
          <a:xfrm>
            <a:off x="4619318" y="489030"/>
            <a:ext cx="4352428" cy="3078163"/>
          </a:xfrm>
          <a:prstGeom prst="rect">
            <a:avLst/>
          </a:prstGeom>
        </p:spPr>
      </p:pic>
    </p:spTree>
    <p:extLst>
      <p:ext uri="{BB962C8B-B14F-4D97-AF65-F5344CB8AC3E}">
        <p14:creationId xmlns:p14="http://schemas.microsoft.com/office/powerpoint/2010/main" val="3522784939"/>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D03DECE-77D5-3143-B3C0-5B5DB247DF1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7499"/>
          <a:stretch/>
        </p:blipFill>
        <p:spPr>
          <a:xfrm>
            <a:off x="0" y="893"/>
            <a:ext cx="12188825" cy="6342057"/>
          </a:xfrm>
          <a:prstGeom prst="rect">
            <a:avLst/>
          </a:prstGeom>
        </p:spPr>
      </p:pic>
      <p:sp>
        <p:nvSpPr>
          <p:cNvPr id="17" name="Text Placeholder 20">
            <a:extLst>
              <a:ext uri="{FF2B5EF4-FFF2-40B4-BE49-F238E27FC236}">
                <a16:creationId xmlns:a16="http://schemas.microsoft.com/office/drawing/2014/main" id="{A7AF3063-B311-1E4B-BD6D-EC8E8F90AA7E}"/>
              </a:ext>
            </a:extLst>
          </p:cNvPr>
          <p:cNvSpPr txBox="1">
            <a:spLocks/>
          </p:cNvSpPr>
          <p:nvPr/>
        </p:nvSpPr>
        <p:spPr>
          <a:xfrm>
            <a:off x="16315" y="2624277"/>
            <a:ext cx="12172509" cy="614276"/>
          </a:xfrm>
          <a:prstGeom prst="rect">
            <a:avLst/>
          </a:prstGeom>
        </p:spPr>
        <p:txBody>
          <a:bodyPr lIns="365760" tIns="0" rIns="0" bIns="0" anchor="ctr" anchorCtr="0"/>
          <a:lstStyle>
            <a:lvl1pPr marL="0" indent="0" algn="ctr" defTabSz="1218354" rtl="0" eaLnBrk="1" latinLnBrk="0" hangingPunct="1">
              <a:lnSpc>
                <a:spcPct val="85000"/>
              </a:lnSpc>
              <a:spcBef>
                <a:spcPts val="1333"/>
              </a:spcBef>
              <a:buClr>
                <a:schemeClr val="accent1"/>
              </a:buClr>
              <a:buSzPct val="110000"/>
              <a:buFont typeface="Arial" panose="020B0604020202020204" pitchFamily="34" charset="0"/>
              <a:buNone/>
              <a:defRPr lang="en-GB" sz="4400" b="1" i="0" kern="1200" baseline="0" dirty="0">
                <a:solidFill>
                  <a:schemeClr val="bg1"/>
                </a:solidFill>
                <a:latin typeface="Arial" panose="020B0604020202020204" pitchFamily="34" charset="0"/>
                <a:ea typeface="Arial"/>
                <a:cs typeface="Arial"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fontAlgn="auto">
              <a:spcAft>
                <a:spcPts val="0"/>
              </a:spcAft>
            </a:pPr>
            <a:r>
              <a:rPr lang="en-US" dirty="0"/>
              <a:t>Setting up Your Immunization Inventory</a:t>
            </a:r>
          </a:p>
        </p:txBody>
      </p:sp>
      <p:sp>
        <p:nvSpPr>
          <p:cNvPr id="18" name="Text Placeholder 20">
            <a:extLst>
              <a:ext uri="{FF2B5EF4-FFF2-40B4-BE49-F238E27FC236}">
                <a16:creationId xmlns:a16="http://schemas.microsoft.com/office/drawing/2014/main" id="{DEC089E6-D9C5-5A4B-BFA8-FF46728C7379}"/>
              </a:ext>
            </a:extLst>
          </p:cNvPr>
          <p:cNvSpPr txBox="1">
            <a:spLocks/>
          </p:cNvSpPr>
          <p:nvPr/>
        </p:nvSpPr>
        <p:spPr>
          <a:xfrm>
            <a:off x="16315" y="3364453"/>
            <a:ext cx="12172509" cy="614276"/>
          </a:xfrm>
          <a:prstGeom prst="rect">
            <a:avLst/>
          </a:prstGeom>
        </p:spPr>
        <p:txBody>
          <a:bodyPr lIns="365760" tIns="0" rIns="0" bIns="0" anchor="t" anchorCtr="0"/>
          <a:lstStyle>
            <a:lvl1pPr marL="0" indent="0" algn="ctr" defTabSz="1218354" rtl="0" eaLnBrk="1" latinLnBrk="0" hangingPunct="1">
              <a:lnSpc>
                <a:spcPct val="85000"/>
              </a:lnSpc>
              <a:spcBef>
                <a:spcPts val="1333"/>
              </a:spcBef>
              <a:buClr>
                <a:schemeClr val="accent1"/>
              </a:buClr>
              <a:buSzPct val="110000"/>
              <a:buFont typeface="Arial" panose="020B0604020202020204" pitchFamily="34" charset="0"/>
              <a:buNone/>
              <a:defRPr lang="en-GB" sz="2000" b="0" i="0" kern="1200" baseline="0" dirty="0">
                <a:solidFill>
                  <a:schemeClr val="bg1"/>
                </a:solidFill>
                <a:latin typeface="Arial" panose="020B0604020202020204" pitchFamily="34" charset="0"/>
                <a:ea typeface="Arial"/>
                <a:cs typeface="Arial"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fontAlgn="auto">
              <a:spcAft>
                <a:spcPts val="0"/>
              </a:spcAft>
            </a:pPr>
            <a:r>
              <a:rPr lang="en-US" dirty="0"/>
              <a:t>Immunization Management Worklist</a:t>
            </a:r>
          </a:p>
        </p:txBody>
      </p:sp>
    </p:spTree>
    <p:extLst>
      <p:ext uri="{BB962C8B-B14F-4D97-AF65-F5344CB8AC3E}">
        <p14:creationId xmlns:p14="http://schemas.microsoft.com/office/powerpoint/2010/main" val="1809749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42CD1-AC70-483D-8BD5-7D25B5D57CF1}"/>
              </a:ext>
            </a:extLst>
          </p:cNvPr>
          <p:cNvSpPr>
            <a:spLocks noGrp="1"/>
          </p:cNvSpPr>
          <p:nvPr>
            <p:ph type="title"/>
          </p:nvPr>
        </p:nvSpPr>
        <p:spPr/>
        <p:txBody>
          <a:bodyPr/>
          <a:lstStyle/>
          <a:p>
            <a:r>
              <a:rPr lang="en-US" dirty="0"/>
              <a:t>Registry Import</a:t>
            </a:r>
          </a:p>
        </p:txBody>
      </p:sp>
      <p:sp>
        <p:nvSpPr>
          <p:cNvPr id="3" name="Text Placeholder 2">
            <a:extLst>
              <a:ext uri="{FF2B5EF4-FFF2-40B4-BE49-F238E27FC236}">
                <a16:creationId xmlns:a16="http://schemas.microsoft.com/office/drawing/2014/main" id="{42535EB8-E271-4E3D-8017-7644CB056094}"/>
              </a:ext>
            </a:extLst>
          </p:cNvPr>
          <p:cNvSpPr>
            <a:spLocks noGrp="1"/>
          </p:cNvSpPr>
          <p:nvPr>
            <p:ph type="body" sz="quarter" idx="16"/>
          </p:nvPr>
        </p:nvSpPr>
        <p:spPr/>
        <p:txBody>
          <a:bodyPr/>
          <a:lstStyle/>
          <a:p>
            <a:r>
              <a:rPr lang="en-US" dirty="0"/>
              <a:t>Importing Immunizations</a:t>
            </a:r>
          </a:p>
        </p:txBody>
      </p:sp>
      <p:sp>
        <p:nvSpPr>
          <p:cNvPr id="4" name="Content Placeholder 3">
            <a:extLst>
              <a:ext uri="{FF2B5EF4-FFF2-40B4-BE49-F238E27FC236}">
                <a16:creationId xmlns:a16="http://schemas.microsoft.com/office/drawing/2014/main" id="{0BE607E0-B490-4466-AD70-DB2EAD6CFAB6}"/>
              </a:ext>
            </a:extLst>
          </p:cNvPr>
          <p:cNvSpPr>
            <a:spLocks noGrp="1"/>
          </p:cNvSpPr>
          <p:nvPr>
            <p:ph sz="quarter" idx="18"/>
          </p:nvPr>
        </p:nvSpPr>
        <p:spPr>
          <a:xfrm>
            <a:off x="-1588" y="1447800"/>
            <a:ext cx="4724400" cy="4419600"/>
          </a:xfrm>
        </p:spPr>
        <p:txBody>
          <a:bodyPr/>
          <a:lstStyle/>
          <a:p>
            <a:r>
              <a:rPr lang="en-US" dirty="0"/>
              <a:t>Click the blue arrows to bring the immunizations from the registry to the patient’s chart</a:t>
            </a:r>
          </a:p>
          <a:p>
            <a:r>
              <a:rPr lang="en-US" dirty="0"/>
              <a:t>Once all the immunizations you want to add are in the Product on patient’s chart column click submit</a:t>
            </a:r>
          </a:p>
        </p:txBody>
      </p:sp>
      <p:pic>
        <p:nvPicPr>
          <p:cNvPr id="5" name="Picture 4">
            <a:extLst>
              <a:ext uri="{FF2B5EF4-FFF2-40B4-BE49-F238E27FC236}">
                <a16:creationId xmlns:a16="http://schemas.microsoft.com/office/drawing/2014/main" id="{58310AC9-47D7-4B89-A125-5F055870CFD4}"/>
              </a:ext>
            </a:extLst>
          </p:cNvPr>
          <p:cNvPicPr>
            <a:picLocks noChangeAspect="1"/>
          </p:cNvPicPr>
          <p:nvPr/>
        </p:nvPicPr>
        <p:blipFill>
          <a:blip r:embed="rId2"/>
          <a:stretch>
            <a:fillRect/>
          </a:stretch>
        </p:blipFill>
        <p:spPr>
          <a:xfrm>
            <a:off x="4722812" y="979583"/>
            <a:ext cx="6858957" cy="4839375"/>
          </a:xfrm>
          <a:prstGeom prst="rect">
            <a:avLst/>
          </a:prstGeom>
        </p:spPr>
      </p:pic>
    </p:spTree>
    <p:extLst>
      <p:ext uri="{BB962C8B-B14F-4D97-AF65-F5344CB8AC3E}">
        <p14:creationId xmlns:p14="http://schemas.microsoft.com/office/powerpoint/2010/main" val="3436290947"/>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01E49-CD8E-4E18-8944-1A888F4835D6}"/>
              </a:ext>
            </a:extLst>
          </p:cNvPr>
          <p:cNvSpPr>
            <a:spLocks noGrp="1"/>
          </p:cNvSpPr>
          <p:nvPr>
            <p:ph type="title"/>
          </p:nvPr>
        </p:nvSpPr>
        <p:spPr/>
        <p:txBody>
          <a:bodyPr/>
          <a:lstStyle/>
          <a:p>
            <a:r>
              <a:rPr lang="en-US" dirty="0"/>
              <a:t>Registry Import</a:t>
            </a:r>
          </a:p>
        </p:txBody>
      </p:sp>
      <p:sp>
        <p:nvSpPr>
          <p:cNvPr id="3" name="Text Placeholder 2">
            <a:extLst>
              <a:ext uri="{FF2B5EF4-FFF2-40B4-BE49-F238E27FC236}">
                <a16:creationId xmlns:a16="http://schemas.microsoft.com/office/drawing/2014/main" id="{52C1EA1B-3666-4F7F-A0CD-9EEE2BACBD9E}"/>
              </a:ext>
            </a:extLst>
          </p:cNvPr>
          <p:cNvSpPr>
            <a:spLocks noGrp="1"/>
          </p:cNvSpPr>
          <p:nvPr>
            <p:ph type="body" sz="quarter" idx="16"/>
          </p:nvPr>
        </p:nvSpPr>
        <p:spPr/>
        <p:txBody>
          <a:bodyPr/>
          <a:lstStyle/>
          <a:p>
            <a:r>
              <a:rPr lang="en-US" dirty="0"/>
              <a:t>Importing Immunizations</a:t>
            </a:r>
          </a:p>
        </p:txBody>
      </p:sp>
      <p:sp>
        <p:nvSpPr>
          <p:cNvPr id="4" name="Content Placeholder 3">
            <a:extLst>
              <a:ext uri="{FF2B5EF4-FFF2-40B4-BE49-F238E27FC236}">
                <a16:creationId xmlns:a16="http://schemas.microsoft.com/office/drawing/2014/main" id="{D9988AE7-B4AD-4C55-A112-2760F802DC50}"/>
              </a:ext>
            </a:extLst>
          </p:cNvPr>
          <p:cNvSpPr>
            <a:spLocks noGrp="1"/>
          </p:cNvSpPr>
          <p:nvPr>
            <p:ph sz="quarter" idx="18"/>
          </p:nvPr>
        </p:nvSpPr>
        <p:spPr>
          <a:xfrm>
            <a:off x="-1588" y="1447800"/>
            <a:ext cx="5867400" cy="4419600"/>
          </a:xfrm>
        </p:spPr>
        <p:txBody>
          <a:bodyPr/>
          <a:lstStyle/>
          <a:p>
            <a:r>
              <a:rPr lang="en-US" dirty="0"/>
              <a:t>You can view the imported immunizations in the previous immunizations list</a:t>
            </a:r>
          </a:p>
          <a:p>
            <a:r>
              <a:rPr lang="en-US" dirty="0"/>
              <a:t>Imported doses will appear bold until refresh</a:t>
            </a:r>
          </a:p>
          <a:p>
            <a:r>
              <a:rPr lang="en-US" dirty="0"/>
              <a:t>If </a:t>
            </a:r>
            <a:r>
              <a:rPr lang="en-US" sz="2000" dirty="0"/>
              <a:t>documented</a:t>
            </a:r>
            <a:r>
              <a:rPr lang="en-US" dirty="0"/>
              <a:t> as given within the appropriate age range, the system will satisfy the need for that vaccine and adjust the future schedule</a:t>
            </a:r>
          </a:p>
          <a:p>
            <a:r>
              <a:rPr lang="en-US" dirty="0"/>
              <a:t>User can view this information came from the registry by opening the details of the dose</a:t>
            </a:r>
          </a:p>
        </p:txBody>
      </p:sp>
      <p:pic>
        <p:nvPicPr>
          <p:cNvPr id="5" name="Picture 5">
            <a:extLst>
              <a:ext uri="{FF2B5EF4-FFF2-40B4-BE49-F238E27FC236}">
                <a16:creationId xmlns:a16="http://schemas.microsoft.com/office/drawing/2014/main" id="{8D1BC312-F1AC-4AEF-8E2A-4E4C114B2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0012" y="1600200"/>
            <a:ext cx="6690508" cy="1701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6">
            <a:extLst>
              <a:ext uri="{FF2B5EF4-FFF2-40B4-BE49-F238E27FC236}">
                <a16:creationId xmlns:a16="http://schemas.microsoft.com/office/drawing/2014/main" id="{784DEEAF-591C-41B2-87FE-1C78D14E6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3412" y="3979778"/>
            <a:ext cx="5295900" cy="120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5198497"/>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D03DECE-77D5-3143-B3C0-5B5DB247DF1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7499"/>
          <a:stretch/>
        </p:blipFill>
        <p:spPr>
          <a:xfrm>
            <a:off x="0" y="893"/>
            <a:ext cx="12188825" cy="6342057"/>
          </a:xfrm>
          <a:prstGeom prst="rect">
            <a:avLst/>
          </a:prstGeom>
        </p:spPr>
      </p:pic>
      <p:sp>
        <p:nvSpPr>
          <p:cNvPr id="17" name="Text Placeholder 20">
            <a:extLst>
              <a:ext uri="{FF2B5EF4-FFF2-40B4-BE49-F238E27FC236}">
                <a16:creationId xmlns:a16="http://schemas.microsoft.com/office/drawing/2014/main" id="{A7AF3063-B311-1E4B-BD6D-EC8E8F90AA7E}"/>
              </a:ext>
            </a:extLst>
          </p:cNvPr>
          <p:cNvSpPr txBox="1">
            <a:spLocks/>
          </p:cNvSpPr>
          <p:nvPr/>
        </p:nvSpPr>
        <p:spPr>
          <a:xfrm>
            <a:off x="16315" y="2624277"/>
            <a:ext cx="12172509" cy="1354452"/>
          </a:xfrm>
          <a:prstGeom prst="rect">
            <a:avLst/>
          </a:prstGeom>
        </p:spPr>
        <p:txBody>
          <a:bodyPr lIns="365760" tIns="0" rIns="0" bIns="0" anchor="ctr" anchorCtr="0"/>
          <a:lstStyle>
            <a:lvl1pPr marL="0" indent="0" algn="ctr" defTabSz="1218354" rtl="0" eaLnBrk="1" latinLnBrk="0" hangingPunct="1">
              <a:lnSpc>
                <a:spcPct val="85000"/>
              </a:lnSpc>
              <a:spcBef>
                <a:spcPts val="1333"/>
              </a:spcBef>
              <a:buClr>
                <a:schemeClr val="accent1"/>
              </a:buClr>
              <a:buSzPct val="110000"/>
              <a:buFont typeface="Arial" panose="020B0604020202020204" pitchFamily="34" charset="0"/>
              <a:buNone/>
              <a:defRPr lang="en-GB" sz="4400" b="1" i="0" kern="1200" baseline="0" dirty="0">
                <a:solidFill>
                  <a:schemeClr val="bg1"/>
                </a:solidFill>
                <a:latin typeface="Arial" panose="020B0604020202020204" pitchFamily="34" charset="0"/>
                <a:ea typeface="Arial"/>
                <a:cs typeface="Arial"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fontAlgn="auto">
              <a:spcAft>
                <a:spcPts val="0"/>
              </a:spcAft>
            </a:pPr>
            <a:r>
              <a:rPr lang="en-US" sz="3600" dirty="0"/>
              <a:t>Please contact Support at 800-277-7330 anytime from 6 am – 6 pm CST if you have any questions!</a:t>
            </a:r>
          </a:p>
          <a:p>
            <a:pPr fontAlgn="auto">
              <a:spcAft>
                <a:spcPts val="0"/>
              </a:spcAft>
            </a:pPr>
            <a:endParaRPr lang="en-US" sz="3600" dirty="0"/>
          </a:p>
        </p:txBody>
      </p:sp>
      <p:sp>
        <p:nvSpPr>
          <p:cNvPr id="18" name="Text Placeholder 20">
            <a:extLst>
              <a:ext uri="{FF2B5EF4-FFF2-40B4-BE49-F238E27FC236}">
                <a16:creationId xmlns:a16="http://schemas.microsoft.com/office/drawing/2014/main" id="{DEC089E6-D9C5-5A4B-BFA8-FF46728C7379}"/>
              </a:ext>
            </a:extLst>
          </p:cNvPr>
          <p:cNvSpPr txBox="1">
            <a:spLocks/>
          </p:cNvSpPr>
          <p:nvPr/>
        </p:nvSpPr>
        <p:spPr>
          <a:xfrm>
            <a:off x="16315" y="3364453"/>
            <a:ext cx="12172509" cy="614276"/>
          </a:xfrm>
          <a:prstGeom prst="rect">
            <a:avLst/>
          </a:prstGeom>
        </p:spPr>
        <p:txBody>
          <a:bodyPr lIns="365760" tIns="0" rIns="0" bIns="0" anchor="t" anchorCtr="0"/>
          <a:lstStyle>
            <a:lvl1pPr marL="0" indent="0" algn="ctr" defTabSz="1218354" rtl="0" eaLnBrk="1" latinLnBrk="0" hangingPunct="1">
              <a:lnSpc>
                <a:spcPct val="85000"/>
              </a:lnSpc>
              <a:spcBef>
                <a:spcPts val="1333"/>
              </a:spcBef>
              <a:buClr>
                <a:schemeClr val="accent1"/>
              </a:buClr>
              <a:buSzPct val="110000"/>
              <a:buFont typeface="Arial" panose="020B0604020202020204" pitchFamily="34" charset="0"/>
              <a:buNone/>
              <a:defRPr lang="en-GB" sz="2000" b="0" i="0" kern="1200" baseline="0" dirty="0">
                <a:solidFill>
                  <a:schemeClr val="bg1"/>
                </a:solidFill>
                <a:latin typeface="Arial" panose="020B0604020202020204" pitchFamily="34" charset="0"/>
                <a:ea typeface="Arial"/>
                <a:cs typeface="Arial"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fontAlgn="auto">
              <a:spcAft>
                <a:spcPts val="0"/>
              </a:spcAft>
            </a:pPr>
            <a:endParaRPr lang="en-US" dirty="0"/>
          </a:p>
        </p:txBody>
      </p:sp>
    </p:spTree>
    <p:extLst>
      <p:ext uri="{BB962C8B-B14F-4D97-AF65-F5344CB8AC3E}">
        <p14:creationId xmlns:p14="http://schemas.microsoft.com/office/powerpoint/2010/main" val="570180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8A0EE-0B0F-4B66-A20F-E9869588F9B1}"/>
              </a:ext>
            </a:extLst>
          </p:cNvPr>
          <p:cNvSpPr>
            <a:spLocks noGrp="1"/>
          </p:cNvSpPr>
          <p:nvPr>
            <p:ph type="title"/>
          </p:nvPr>
        </p:nvSpPr>
        <p:spPr/>
        <p:txBody>
          <a:bodyPr/>
          <a:lstStyle/>
          <a:p>
            <a:r>
              <a:rPr lang="en-US" dirty="0"/>
              <a:t>Setting up you Immunization Inventory</a:t>
            </a:r>
          </a:p>
        </p:txBody>
      </p:sp>
      <p:sp>
        <p:nvSpPr>
          <p:cNvPr id="3" name="Text Placeholder 2">
            <a:extLst>
              <a:ext uri="{FF2B5EF4-FFF2-40B4-BE49-F238E27FC236}">
                <a16:creationId xmlns:a16="http://schemas.microsoft.com/office/drawing/2014/main" id="{5A597BB6-41EC-4B59-84D9-5071C20AC0F6}"/>
              </a:ext>
            </a:extLst>
          </p:cNvPr>
          <p:cNvSpPr>
            <a:spLocks noGrp="1"/>
          </p:cNvSpPr>
          <p:nvPr>
            <p:ph type="body" sz="quarter" idx="16"/>
          </p:nvPr>
        </p:nvSpPr>
        <p:spPr/>
        <p:txBody>
          <a:bodyPr/>
          <a:lstStyle/>
          <a:p>
            <a:r>
              <a:rPr lang="en-US" dirty="0"/>
              <a:t>Immunization Management Worklist</a:t>
            </a:r>
          </a:p>
        </p:txBody>
      </p:sp>
      <p:sp>
        <p:nvSpPr>
          <p:cNvPr id="4" name="Content Placeholder 3">
            <a:extLst>
              <a:ext uri="{FF2B5EF4-FFF2-40B4-BE49-F238E27FC236}">
                <a16:creationId xmlns:a16="http://schemas.microsoft.com/office/drawing/2014/main" id="{DB791AAB-D9CE-43C8-8925-970BD4A15A8D}"/>
              </a:ext>
            </a:extLst>
          </p:cNvPr>
          <p:cNvSpPr>
            <a:spLocks noGrp="1"/>
          </p:cNvSpPr>
          <p:nvPr>
            <p:ph sz="quarter" idx="18"/>
          </p:nvPr>
        </p:nvSpPr>
        <p:spPr/>
        <p:txBody>
          <a:bodyPr/>
          <a:lstStyle/>
          <a:p>
            <a:r>
              <a:rPr lang="en-US" dirty="0"/>
              <a:t>The Immunization Management Worklist is a tool that allows users to create an Inventory of the immunizations administered at their clinics</a:t>
            </a:r>
          </a:p>
          <a:p>
            <a:endParaRPr lang="en-US" dirty="0"/>
          </a:p>
          <a:p>
            <a:endParaRPr lang="en-US" dirty="0"/>
          </a:p>
          <a:p>
            <a:endParaRPr lang="en-US" dirty="0"/>
          </a:p>
          <a:p>
            <a:endParaRPr lang="en-US" dirty="0"/>
          </a:p>
          <a:p>
            <a:endParaRPr lang="en-US" dirty="0"/>
          </a:p>
          <a:p>
            <a:endParaRPr lang="en-US" dirty="0"/>
          </a:p>
          <a:p>
            <a:r>
              <a:rPr lang="en-US" dirty="0"/>
              <a:t>Once an inventory is created, it will be searchable when immunizations are administered assisting with populating accurate NDC numbers and helping manage the immunization inventory at your clinic</a:t>
            </a:r>
          </a:p>
        </p:txBody>
      </p:sp>
      <p:pic>
        <p:nvPicPr>
          <p:cNvPr id="5" name="Picture 4">
            <a:extLst>
              <a:ext uri="{FF2B5EF4-FFF2-40B4-BE49-F238E27FC236}">
                <a16:creationId xmlns:a16="http://schemas.microsoft.com/office/drawing/2014/main" id="{ACE858C0-515D-423B-B342-1E765C0B1C6B}"/>
              </a:ext>
            </a:extLst>
          </p:cNvPr>
          <p:cNvPicPr>
            <a:picLocks noChangeAspect="1"/>
          </p:cNvPicPr>
          <p:nvPr/>
        </p:nvPicPr>
        <p:blipFill>
          <a:blip r:embed="rId3"/>
          <a:stretch>
            <a:fillRect/>
          </a:stretch>
        </p:blipFill>
        <p:spPr>
          <a:xfrm>
            <a:off x="303212" y="2390957"/>
            <a:ext cx="8078788" cy="2533286"/>
          </a:xfrm>
          <a:prstGeom prst="rect">
            <a:avLst/>
          </a:prstGeom>
        </p:spPr>
      </p:pic>
      <p:sp>
        <p:nvSpPr>
          <p:cNvPr id="6" name="Rectangle 5">
            <a:extLst>
              <a:ext uri="{FF2B5EF4-FFF2-40B4-BE49-F238E27FC236}">
                <a16:creationId xmlns:a16="http://schemas.microsoft.com/office/drawing/2014/main" id="{7A24144B-5BB4-4DAA-BEB7-1561D44524AF}"/>
              </a:ext>
            </a:extLst>
          </p:cNvPr>
          <p:cNvSpPr/>
          <p:nvPr/>
        </p:nvSpPr>
        <p:spPr>
          <a:xfrm>
            <a:off x="8913812" y="2404728"/>
            <a:ext cx="1676400" cy="106680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r>
              <a:rPr lang="en-US" sz="1200" dirty="0"/>
              <a:t>Access the Immunization Management Worklist from the toolbar </a:t>
            </a:r>
          </a:p>
        </p:txBody>
      </p:sp>
      <p:cxnSp>
        <p:nvCxnSpPr>
          <p:cNvPr id="8" name="Straight Arrow Connector 7">
            <a:extLst>
              <a:ext uri="{FF2B5EF4-FFF2-40B4-BE49-F238E27FC236}">
                <a16:creationId xmlns:a16="http://schemas.microsoft.com/office/drawing/2014/main" id="{1BF28E48-32F5-43D5-ABC6-517106BB7F11}"/>
              </a:ext>
            </a:extLst>
          </p:cNvPr>
          <p:cNvCxnSpPr>
            <a:cxnSpLocks/>
          </p:cNvCxnSpPr>
          <p:nvPr/>
        </p:nvCxnSpPr>
        <p:spPr>
          <a:xfrm flipH="1">
            <a:off x="6170612" y="2590800"/>
            <a:ext cx="26283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557361"/>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CB0E5-B0B0-4A01-82EE-0F15A789E4D7}"/>
              </a:ext>
            </a:extLst>
          </p:cNvPr>
          <p:cNvSpPr>
            <a:spLocks noGrp="1"/>
          </p:cNvSpPr>
          <p:nvPr>
            <p:ph type="title"/>
          </p:nvPr>
        </p:nvSpPr>
        <p:spPr/>
        <p:txBody>
          <a:bodyPr/>
          <a:lstStyle/>
          <a:p>
            <a:r>
              <a:rPr lang="en-US" dirty="0"/>
              <a:t>Setting Up your Immunization Inventory</a:t>
            </a:r>
          </a:p>
        </p:txBody>
      </p:sp>
      <p:sp>
        <p:nvSpPr>
          <p:cNvPr id="3" name="Text Placeholder 2">
            <a:extLst>
              <a:ext uri="{FF2B5EF4-FFF2-40B4-BE49-F238E27FC236}">
                <a16:creationId xmlns:a16="http://schemas.microsoft.com/office/drawing/2014/main" id="{AE4489FF-AB72-409E-9829-D260C001D2FD}"/>
              </a:ext>
            </a:extLst>
          </p:cNvPr>
          <p:cNvSpPr>
            <a:spLocks noGrp="1"/>
          </p:cNvSpPr>
          <p:nvPr>
            <p:ph type="body" sz="quarter" idx="16"/>
          </p:nvPr>
        </p:nvSpPr>
        <p:spPr/>
        <p:txBody>
          <a:bodyPr/>
          <a:lstStyle/>
          <a:p>
            <a:r>
              <a:rPr lang="en-US" dirty="0"/>
              <a:t>Creating your Worklist</a:t>
            </a:r>
          </a:p>
        </p:txBody>
      </p:sp>
      <p:sp>
        <p:nvSpPr>
          <p:cNvPr id="4" name="Content Placeholder 3">
            <a:extLst>
              <a:ext uri="{FF2B5EF4-FFF2-40B4-BE49-F238E27FC236}">
                <a16:creationId xmlns:a16="http://schemas.microsoft.com/office/drawing/2014/main" id="{B7782DBD-6EA4-41C3-9C6B-391965B8257E}"/>
              </a:ext>
            </a:extLst>
          </p:cNvPr>
          <p:cNvSpPr>
            <a:spLocks noGrp="1"/>
          </p:cNvSpPr>
          <p:nvPr>
            <p:ph sz="quarter" idx="17"/>
          </p:nvPr>
        </p:nvSpPr>
        <p:spPr/>
        <p:txBody>
          <a:bodyPr/>
          <a:lstStyle/>
          <a:p>
            <a:pPr marL="457200" indent="-457200">
              <a:buClrTx/>
              <a:buFont typeface="+mj-lt"/>
              <a:buAutoNum type="arabicPeriod"/>
            </a:pPr>
            <a:r>
              <a:rPr lang="en-US" dirty="0"/>
              <a:t>Select the Location for the Clinic worklist you are building from the location dropdown. </a:t>
            </a:r>
            <a:r>
              <a:rPr lang="en-US" b="0" dirty="0"/>
              <a:t>If desired, you can create different displays with the Manage Display button per location (current immunizations, expired immunizations, etc.)</a:t>
            </a:r>
          </a:p>
          <a:p>
            <a:pPr marL="457200" indent="-457200">
              <a:buClrTx/>
              <a:buAutoNum type="arabicPeriod"/>
            </a:pPr>
            <a:r>
              <a:rPr lang="en-US" b="0" dirty="0"/>
              <a:t>Click the Add button to start building your inventory</a:t>
            </a:r>
          </a:p>
          <a:p>
            <a:pPr marL="457200" indent="-457200">
              <a:buClrTx/>
              <a:buAutoNum type="arabicPeriod"/>
            </a:pPr>
            <a:r>
              <a:rPr lang="en-US" b="0" dirty="0"/>
              <a:t>In the Item Search window, search for the immunization you want to add either by NDC or Product Description and click OK. Next select the Product you would like to add to your list and click OK.</a:t>
            </a:r>
          </a:p>
          <a:p>
            <a:endParaRPr lang="en-US" b="0" dirty="0"/>
          </a:p>
          <a:p>
            <a:pPr marL="457200" indent="-457200">
              <a:buAutoNum type="arabicPeriod"/>
            </a:pPr>
            <a:endParaRPr lang="en-US" b="0" dirty="0"/>
          </a:p>
          <a:p>
            <a:pPr marL="822960" lvl="3" indent="-457200">
              <a:buAutoNum type="arabicPeriod"/>
            </a:pPr>
            <a:endParaRPr lang="en-US" dirty="0"/>
          </a:p>
          <a:p>
            <a:pPr marL="639763" lvl="1" indent="-457200">
              <a:buAutoNum type="arabicPeriod"/>
            </a:pPr>
            <a:endParaRPr lang="en-US" dirty="0"/>
          </a:p>
        </p:txBody>
      </p:sp>
      <p:pic>
        <p:nvPicPr>
          <p:cNvPr id="5" name="Picture 4">
            <a:extLst>
              <a:ext uri="{FF2B5EF4-FFF2-40B4-BE49-F238E27FC236}">
                <a16:creationId xmlns:a16="http://schemas.microsoft.com/office/drawing/2014/main" id="{282A8FCD-DE9A-4AD1-A872-E261B79B8D71}"/>
              </a:ext>
            </a:extLst>
          </p:cNvPr>
          <p:cNvPicPr>
            <a:picLocks noChangeAspect="1"/>
          </p:cNvPicPr>
          <p:nvPr/>
        </p:nvPicPr>
        <p:blipFill>
          <a:blip r:embed="rId2"/>
          <a:stretch>
            <a:fillRect/>
          </a:stretch>
        </p:blipFill>
        <p:spPr>
          <a:xfrm>
            <a:off x="1065212" y="4303970"/>
            <a:ext cx="5867400" cy="2262094"/>
          </a:xfrm>
          <a:prstGeom prst="rect">
            <a:avLst/>
          </a:prstGeom>
        </p:spPr>
      </p:pic>
      <p:pic>
        <p:nvPicPr>
          <p:cNvPr id="6" name="Picture 5">
            <a:extLst>
              <a:ext uri="{FF2B5EF4-FFF2-40B4-BE49-F238E27FC236}">
                <a16:creationId xmlns:a16="http://schemas.microsoft.com/office/drawing/2014/main" id="{98DACCD6-FF5F-45B8-A8CF-58BB6106BC90}"/>
              </a:ext>
            </a:extLst>
          </p:cNvPr>
          <p:cNvPicPr>
            <a:picLocks noChangeAspect="1"/>
          </p:cNvPicPr>
          <p:nvPr/>
        </p:nvPicPr>
        <p:blipFill>
          <a:blip r:embed="rId3"/>
          <a:stretch>
            <a:fillRect/>
          </a:stretch>
        </p:blipFill>
        <p:spPr>
          <a:xfrm>
            <a:off x="7161212" y="4284690"/>
            <a:ext cx="3200400" cy="2283406"/>
          </a:xfrm>
          <a:prstGeom prst="rect">
            <a:avLst/>
          </a:prstGeom>
        </p:spPr>
      </p:pic>
    </p:spTree>
    <p:extLst>
      <p:ext uri="{BB962C8B-B14F-4D97-AF65-F5344CB8AC3E}">
        <p14:creationId xmlns:p14="http://schemas.microsoft.com/office/powerpoint/2010/main" val="1733559280"/>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E6BD-A73F-4003-ADE4-9DA100CD4825}"/>
              </a:ext>
            </a:extLst>
          </p:cNvPr>
          <p:cNvSpPr>
            <a:spLocks noGrp="1"/>
          </p:cNvSpPr>
          <p:nvPr>
            <p:ph type="title"/>
          </p:nvPr>
        </p:nvSpPr>
        <p:spPr/>
        <p:txBody>
          <a:bodyPr/>
          <a:lstStyle/>
          <a:p>
            <a:r>
              <a:rPr lang="en-US" dirty="0"/>
              <a:t>Setting Up your Immunization Inventory</a:t>
            </a:r>
          </a:p>
        </p:txBody>
      </p:sp>
      <p:sp>
        <p:nvSpPr>
          <p:cNvPr id="3" name="Text Placeholder 2">
            <a:extLst>
              <a:ext uri="{FF2B5EF4-FFF2-40B4-BE49-F238E27FC236}">
                <a16:creationId xmlns:a16="http://schemas.microsoft.com/office/drawing/2014/main" id="{080359F8-6145-43D5-9A63-A596D4770CC3}"/>
              </a:ext>
            </a:extLst>
          </p:cNvPr>
          <p:cNvSpPr>
            <a:spLocks noGrp="1"/>
          </p:cNvSpPr>
          <p:nvPr>
            <p:ph type="body" sz="quarter" idx="16"/>
          </p:nvPr>
        </p:nvSpPr>
        <p:spPr/>
        <p:txBody>
          <a:bodyPr/>
          <a:lstStyle/>
          <a:p>
            <a:r>
              <a:rPr lang="en-US" dirty="0"/>
              <a:t>Creating your Worklist continued</a:t>
            </a:r>
          </a:p>
        </p:txBody>
      </p:sp>
      <p:sp>
        <p:nvSpPr>
          <p:cNvPr id="4" name="Content Placeholder 3">
            <a:extLst>
              <a:ext uri="{FF2B5EF4-FFF2-40B4-BE49-F238E27FC236}">
                <a16:creationId xmlns:a16="http://schemas.microsoft.com/office/drawing/2014/main" id="{1FA11C6F-BB31-4AFA-9765-9E72FE9B4ABE}"/>
              </a:ext>
            </a:extLst>
          </p:cNvPr>
          <p:cNvSpPr>
            <a:spLocks noGrp="1"/>
          </p:cNvSpPr>
          <p:nvPr>
            <p:ph sz="quarter" idx="17"/>
          </p:nvPr>
        </p:nvSpPr>
        <p:spPr/>
        <p:txBody>
          <a:bodyPr/>
          <a:lstStyle/>
          <a:p>
            <a:r>
              <a:rPr lang="en-US" dirty="0">
                <a:solidFill>
                  <a:srgbClr val="002060"/>
                </a:solidFill>
              </a:rPr>
              <a:t> </a:t>
            </a:r>
            <a:r>
              <a:rPr lang="en-US" dirty="0">
                <a:solidFill>
                  <a:srgbClr val="5C6770"/>
                </a:solidFill>
              </a:rPr>
              <a:t>4. Complete the Define Item Location Properties window</a:t>
            </a:r>
          </a:p>
          <a:p>
            <a:pPr marL="928688" lvl="4" indent="-128588" defTabSz="914400" fontAlgn="base">
              <a:spcBef>
                <a:spcPts val="1000"/>
              </a:spcBef>
              <a:spcAft>
                <a:spcPct val="0"/>
              </a:spcAft>
              <a:buClr>
                <a:srgbClr val="7BC143"/>
              </a:buClr>
              <a:buSzPct val="115000"/>
              <a:defRPr/>
            </a:pPr>
            <a:r>
              <a:rPr lang="en-US" b="0" dirty="0">
                <a:solidFill>
                  <a:srgbClr val="555555"/>
                </a:solidFill>
              </a:rPr>
              <a:t>If the item is not defined for the location, the system will return the display only and required configuration for the location within the template.</a:t>
            </a:r>
          </a:p>
          <a:p>
            <a:pPr marL="928688" lvl="4" indent="-128588" defTabSz="914400" fontAlgn="base">
              <a:spcBef>
                <a:spcPts val="1000"/>
              </a:spcBef>
              <a:spcAft>
                <a:spcPct val="0"/>
              </a:spcAft>
              <a:buClr>
                <a:srgbClr val="7BC143"/>
              </a:buClr>
              <a:buSzPct val="115000"/>
              <a:defRPr/>
            </a:pPr>
            <a:r>
              <a:rPr lang="en-US" b="0" dirty="0">
                <a:solidFill>
                  <a:srgbClr val="555555"/>
                </a:solidFill>
              </a:rPr>
              <a:t>Enter the required information in the window and fill out Item Control, Storage Details, Lot Details and Quantity/Cost Details. Click OK</a:t>
            </a:r>
          </a:p>
          <a:p>
            <a:pPr marL="928688" lvl="4" indent="-128588" defTabSz="914400" fontAlgn="base">
              <a:spcBef>
                <a:spcPts val="1000"/>
              </a:spcBef>
              <a:spcAft>
                <a:spcPct val="0"/>
              </a:spcAft>
              <a:buClr>
                <a:srgbClr val="7BC143"/>
              </a:buClr>
              <a:buSzPct val="115000"/>
              <a:defRPr/>
            </a:pPr>
            <a:endParaRPr lang="en-US" dirty="0">
              <a:solidFill>
                <a:srgbClr val="555555"/>
              </a:solidFill>
            </a:endParaRPr>
          </a:p>
          <a:p>
            <a:pPr marL="928688" lvl="4" indent="-128588" defTabSz="914400" fontAlgn="base">
              <a:spcBef>
                <a:spcPts val="1000"/>
              </a:spcBef>
              <a:spcAft>
                <a:spcPct val="0"/>
              </a:spcAft>
              <a:buClr>
                <a:srgbClr val="7BC143"/>
              </a:buClr>
              <a:buSzPct val="115000"/>
              <a:defRPr/>
            </a:pPr>
            <a:endParaRPr lang="en-US" dirty="0">
              <a:solidFill>
                <a:srgbClr val="555555"/>
              </a:solidFill>
            </a:endParaRPr>
          </a:p>
          <a:p>
            <a:pPr marL="928688" lvl="4" indent="-128588" defTabSz="914400" fontAlgn="base">
              <a:spcBef>
                <a:spcPts val="1000"/>
              </a:spcBef>
              <a:spcAft>
                <a:spcPct val="0"/>
              </a:spcAft>
              <a:buClr>
                <a:srgbClr val="7BC143"/>
              </a:buClr>
              <a:buSzPct val="115000"/>
              <a:defRPr/>
            </a:pPr>
            <a:endParaRPr lang="en-US" dirty="0">
              <a:solidFill>
                <a:srgbClr val="555555"/>
              </a:solidFill>
            </a:endParaRPr>
          </a:p>
          <a:p>
            <a:pPr marL="928688" lvl="4" indent="-128588" defTabSz="914400" fontAlgn="base">
              <a:spcBef>
                <a:spcPts val="1000"/>
              </a:spcBef>
              <a:spcAft>
                <a:spcPct val="0"/>
              </a:spcAft>
              <a:buClr>
                <a:srgbClr val="7BC143"/>
              </a:buClr>
              <a:buSzPct val="115000"/>
              <a:defRPr/>
            </a:pPr>
            <a:endParaRPr lang="en-US" dirty="0">
              <a:solidFill>
                <a:srgbClr val="555555"/>
              </a:solidFill>
            </a:endParaRPr>
          </a:p>
          <a:p>
            <a:pPr marL="928688" lvl="4" indent="-128588" defTabSz="914400" fontAlgn="base">
              <a:spcBef>
                <a:spcPts val="1000"/>
              </a:spcBef>
              <a:spcAft>
                <a:spcPct val="0"/>
              </a:spcAft>
              <a:buClr>
                <a:srgbClr val="7BC143"/>
              </a:buClr>
              <a:buSzPct val="115000"/>
              <a:defRPr/>
            </a:pPr>
            <a:endParaRPr lang="en-US" dirty="0">
              <a:solidFill>
                <a:srgbClr val="555555"/>
              </a:solidFill>
            </a:endParaRPr>
          </a:p>
          <a:p>
            <a:pPr marL="928688" lvl="4" indent="-128588" defTabSz="914400" fontAlgn="base">
              <a:spcBef>
                <a:spcPts val="1000"/>
              </a:spcBef>
              <a:spcAft>
                <a:spcPct val="0"/>
              </a:spcAft>
              <a:buClr>
                <a:srgbClr val="7BC143"/>
              </a:buClr>
              <a:buSzPct val="115000"/>
              <a:defRPr/>
            </a:pPr>
            <a:endParaRPr lang="en-US" dirty="0">
              <a:solidFill>
                <a:srgbClr val="555555"/>
              </a:solidFill>
            </a:endParaRPr>
          </a:p>
          <a:p>
            <a:pPr lvl="3" indent="0" algn="ctr" defTabSz="914400" fontAlgn="base">
              <a:spcBef>
                <a:spcPts val="1000"/>
              </a:spcBef>
              <a:spcAft>
                <a:spcPct val="0"/>
              </a:spcAft>
              <a:buClr>
                <a:srgbClr val="7BC143"/>
              </a:buClr>
              <a:buSzPct val="115000"/>
              <a:buNone/>
              <a:defRPr/>
            </a:pPr>
            <a:r>
              <a:rPr lang="en-US" dirty="0">
                <a:solidFill>
                  <a:srgbClr val="74BD43"/>
                </a:solidFill>
              </a:rPr>
              <a:t>Access this </a:t>
            </a:r>
            <a:r>
              <a:rPr lang="en-US" dirty="0">
                <a:solidFill>
                  <a:srgbClr val="74BD43"/>
                </a:solidFill>
                <a:hlinkClick r:id="rId2"/>
              </a:rPr>
              <a:t>link</a:t>
            </a:r>
            <a:r>
              <a:rPr lang="en-US" dirty="0">
                <a:solidFill>
                  <a:srgbClr val="74BD43"/>
                </a:solidFill>
              </a:rPr>
              <a:t> for more information on the Immunization Management Worklist</a:t>
            </a:r>
          </a:p>
        </p:txBody>
      </p:sp>
      <p:pic>
        <p:nvPicPr>
          <p:cNvPr id="5" name="Picture 4">
            <a:extLst>
              <a:ext uri="{FF2B5EF4-FFF2-40B4-BE49-F238E27FC236}">
                <a16:creationId xmlns:a16="http://schemas.microsoft.com/office/drawing/2014/main" id="{7764CAD1-111F-41FD-9B2A-33E024C4B16A}"/>
              </a:ext>
            </a:extLst>
          </p:cNvPr>
          <p:cNvPicPr/>
          <p:nvPr/>
        </p:nvPicPr>
        <p:blipFill>
          <a:blip r:embed="rId3"/>
          <a:stretch>
            <a:fillRect/>
          </a:stretch>
        </p:blipFill>
        <p:spPr>
          <a:xfrm>
            <a:off x="3009270" y="3429444"/>
            <a:ext cx="2514600" cy="2552715"/>
          </a:xfrm>
          <a:prstGeom prst="rect">
            <a:avLst/>
          </a:prstGeom>
        </p:spPr>
      </p:pic>
      <p:pic>
        <p:nvPicPr>
          <p:cNvPr id="6" name="Picture 5">
            <a:extLst>
              <a:ext uri="{FF2B5EF4-FFF2-40B4-BE49-F238E27FC236}">
                <a16:creationId xmlns:a16="http://schemas.microsoft.com/office/drawing/2014/main" id="{53F60F2A-BE03-4350-A2F2-067E40ABAC66}"/>
              </a:ext>
            </a:extLst>
          </p:cNvPr>
          <p:cNvPicPr/>
          <p:nvPr/>
        </p:nvPicPr>
        <p:blipFill>
          <a:blip r:embed="rId4"/>
          <a:stretch>
            <a:fillRect/>
          </a:stretch>
        </p:blipFill>
        <p:spPr>
          <a:xfrm>
            <a:off x="5549824" y="3427164"/>
            <a:ext cx="2514601" cy="2571520"/>
          </a:xfrm>
          <a:prstGeom prst="rect">
            <a:avLst/>
          </a:prstGeom>
        </p:spPr>
      </p:pic>
    </p:spTree>
    <p:extLst>
      <p:ext uri="{BB962C8B-B14F-4D97-AF65-F5344CB8AC3E}">
        <p14:creationId xmlns:p14="http://schemas.microsoft.com/office/powerpoint/2010/main" val="1237941332"/>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D03DECE-77D5-3143-B3C0-5B5DB247DF1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7499"/>
          <a:stretch/>
        </p:blipFill>
        <p:spPr>
          <a:xfrm>
            <a:off x="0" y="893"/>
            <a:ext cx="12188825" cy="6342057"/>
          </a:xfrm>
          <a:prstGeom prst="rect">
            <a:avLst/>
          </a:prstGeom>
        </p:spPr>
      </p:pic>
      <p:sp>
        <p:nvSpPr>
          <p:cNvPr id="17" name="Text Placeholder 20">
            <a:extLst>
              <a:ext uri="{FF2B5EF4-FFF2-40B4-BE49-F238E27FC236}">
                <a16:creationId xmlns:a16="http://schemas.microsoft.com/office/drawing/2014/main" id="{A7AF3063-B311-1E4B-BD6D-EC8E8F90AA7E}"/>
              </a:ext>
            </a:extLst>
          </p:cNvPr>
          <p:cNvSpPr txBox="1">
            <a:spLocks/>
          </p:cNvSpPr>
          <p:nvPr/>
        </p:nvSpPr>
        <p:spPr>
          <a:xfrm>
            <a:off x="16315" y="2624277"/>
            <a:ext cx="12172509" cy="614276"/>
          </a:xfrm>
          <a:prstGeom prst="rect">
            <a:avLst/>
          </a:prstGeom>
        </p:spPr>
        <p:txBody>
          <a:bodyPr lIns="365760" tIns="0" rIns="0" bIns="0" anchor="ctr" anchorCtr="0"/>
          <a:lstStyle>
            <a:lvl1pPr marL="0" indent="0" algn="ctr" defTabSz="1218354" rtl="0" eaLnBrk="1" latinLnBrk="0" hangingPunct="1">
              <a:lnSpc>
                <a:spcPct val="85000"/>
              </a:lnSpc>
              <a:spcBef>
                <a:spcPts val="1333"/>
              </a:spcBef>
              <a:buClr>
                <a:schemeClr val="accent1"/>
              </a:buClr>
              <a:buSzPct val="110000"/>
              <a:buFont typeface="Arial" panose="020B0604020202020204" pitchFamily="34" charset="0"/>
              <a:buNone/>
              <a:defRPr lang="en-GB" sz="4400" b="1" i="0" kern="1200" baseline="0" dirty="0">
                <a:solidFill>
                  <a:schemeClr val="bg1"/>
                </a:solidFill>
                <a:latin typeface="Arial" panose="020B0604020202020204" pitchFamily="34" charset="0"/>
                <a:ea typeface="Arial"/>
                <a:cs typeface="Arial"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fontAlgn="auto">
              <a:spcAft>
                <a:spcPts val="0"/>
              </a:spcAft>
            </a:pPr>
            <a:r>
              <a:rPr lang="en-US" dirty="0"/>
              <a:t>Ordering an Immunization</a:t>
            </a:r>
          </a:p>
        </p:txBody>
      </p:sp>
      <p:sp>
        <p:nvSpPr>
          <p:cNvPr id="18" name="Text Placeholder 20">
            <a:extLst>
              <a:ext uri="{FF2B5EF4-FFF2-40B4-BE49-F238E27FC236}">
                <a16:creationId xmlns:a16="http://schemas.microsoft.com/office/drawing/2014/main" id="{DEC089E6-D9C5-5A4B-BFA8-FF46728C7379}"/>
              </a:ext>
            </a:extLst>
          </p:cNvPr>
          <p:cNvSpPr txBox="1">
            <a:spLocks/>
          </p:cNvSpPr>
          <p:nvPr/>
        </p:nvSpPr>
        <p:spPr>
          <a:xfrm>
            <a:off x="16315" y="3364453"/>
            <a:ext cx="12172509" cy="614276"/>
          </a:xfrm>
          <a:prstGeom prst="rect">
            <a:avLst/>
          </a:prstGeom>
        </p:spPr>
        <p:txBody>
          <a:bodyPr lIns="365760" tIns="0" rIns="0" bIns="0" anchor="t" anchorCtr="0"/>
          <a:lstStyle>
            <a:lvl1pPr marL="0" indent="0" algn="ctr" defTabSz="1218354" rtl="0" eaLnBrk="1" latinLnBrk="0" hangingPunct="1">
              <a:lnSpc>
                <a:spcPct val="85000"/>
              </a:lnSpc>
              <a:spcBef>
                <a:spcPts val="1333"/>
              </a:spcBef>
              <a:buClr>
                <a:schemeClr val="accent1"/>
              </a:buClr>
              <a:buSzPct val="110000"/>
              <a:buFont typeface="Arial" panose="020B0604020202020204" pitchFamily="34" charset="0"/>
              <a:buNone/>
              <a:defRPr lang="en-GB" sz="2000" b="0" i="0" kern="1200" baseline="0" dirty="0">
                <a:solidFill>
                  <a:schemeClr val="bg1"/>
                </a:solidFill>
                <a:latin typeface="Arial" panose="020B0604020202020204" pitchFamily="34" charset="0"/>
                <a:ea typeface="Arial"/>
                <a:cs typeface="Arial" panose="020B0604020202020204" pitchFamily="34" charset="0"/>
              </a:defRPr>
            </a:lvl1pPr>
            <a:lvl2pPr marL="0" indent="-182880" algn="l" defTabSz="1218354" rtl="0" eaLnBrk="1" latinLnBrk="0" hangingPunct="1">
              <a:lnSpc>
                <a:spcPct val="90000"/>
              </a:lnSpc>
              <a:spcBef>
                <a:spcPts val="667"/>
              </a:spcBef>
              <a:buClr>
                <a:schemeClr val="accent1"/>
              </a:buClr>
              <a:buSzPct val="110000"/>
              <a:buFont typeface="Arial" panose="020B0604020202020204" pitchFamily="34" charset="0"/>
              <a:buChar char="•"/>
              <a:defRPr sz="2500" b="0" i="0" kern="1200">
                <a:solidFill>
                  <a:schemeClr val="tx1"/>
                </a:solidFill>
                <a:latin typeface="+mn-lt"/>
                <a:ea typeface="+mn-ea"/>
                <a:cs typeface="Arial Narrow" panose="020B0604020202020204" pitchFamily="34" charset="0"/>
              </a:defRPr>
            </a:lvl2pPr>
            <a:lvl3pPr marL="182880" indent="-182880" algn="l" defTabSz="1218354" rtl="0" eaLnBrk="1" latinLnBrk="0" hangingPunct="1">
              <a:lnSpc>
                <a:spcPct val="90000"/>
              </a:lnSpc>
              <a:spcBef>
                <a:spcPts val="0"/>
              </a:spcBef>
              <a:buClr>
                <a:schemeClr val="accent1"/>
              </a:buClr>
              <a:buSzPct val="110000"/>
              <a:buFont typeface="Arial" panose="020B0604020202020204" pitchFamily="34" charset="0"/>
              <a:buChar char="•"/>
              <a:defRPr sz="2000" b="0" i="0" kern="1200">
                <a:solidFill>
                  <a:schemeClr val="tx1"/>
                </a:solidFill>
                <a:latin typeface="+mn-lt"/>
                <a:ea typeface="+mn-ea"/>
                <a:cs typeface="Arial Narrow" panose="020B0604020202020204" pitchFamily="34" charset="0"/>
              </a:defRPr>
            </a:lvl3pPr>
            <a:lvl4pPr marL="457200" indent="-309563" algn="l" defTabSz="1218354" rtl="0" eaLnBrk="1" latinLnBrk="0" hangingPunct="1">
              <a:lnSpc>
                <a:spcPct val="90000"/>
              </a:lnSpc>
              <a:spcBef>
                <a:spcPts val="667"/>
              </a:spcBef>
              <a:buClr>
                <a:schemeClr val="bg2"/>
              </a:buClr>
              <a:buSzPct val="110000"/>
              <a:buFont typeface="Arial" panose="020B0604020202020204" pitchFamily="34" charset="0"/>
              <a:buChar char="•"/>
              <a:tabLst/>
              <a:defRPr sz="2400" b="0" i="0" kern="1200" baseline="0">
                <a:solidFill>
                  <a:schemeClr val="tx1"/>
                </a:solidFill>
                <a:latin typeface="+mn-lt"/>
                <a:ea typeface="+mn-ea"/>
                <a:cs typeface="Arial Narrow" panose="020B0604020202020204" pitchFamily="34" charset="0"/>
              </a:defRPr>
            </a:lvl4pPr>
            <a:lvl5pPr marL="800100" indent="-309563" algn="l" defTabSz="1218354" rtl="0" eaLnBrk="1" latinLnBrk="0" hangingPunct="1">
              <a:lnSpc>
                <a:spcPct val="90000"/>
              </a:lnSpc>
              <a:spcBef>
                <a:spcPts val="667"/>
              </a:spcBef>
              <a:buClr>
                <a:schemeClr val="accent2"/>
              </a:buClr>
              <a:buSzPct val="110000"/>
              <a:buFont typeface="Arial" panose="020B0604020202020204" pitchFamily="34" charset="0"/>
              <a:buChar char="•"/>
              <a:tabLst/>
              <a:defRPr sz="2400" b="0" i="0" kern="1200">
                <a:solidFill>
                  <a:schemeClr val="tx1"/>
                </a:solidFill>
                <a:latin typeface="+mn-lt"/>
                <a:ea typeface="+mn-ea"/>
                <a:cs typeface="Arial Narrow" panose="020B0604020202020204" pitchFamily="34" charset="0"/>
              </a:defRPr>
            </a:lvl5pPr>
            <a:lvl6pPr marL="3350450"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6pPr>
            <a:lvl7pPr marL="3959634"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7pPr>
            <a:lvl8pPr marL="4568806"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8pPr>
            <a:lvl9pPr marL="5177977" indent="-304581" algn="l" defTabSz="1218354" rtl="0" eaLnBrk="1" latinLnBrk="0" hangingPunct="1">
              <a:lnSpc>
                <a:spcPct val="90000"/>
              </a:lnSpc>
              <a:spcBef>
                <a:spcPts val="667"/>
              </a:spcBef>
              <a:buFont typeface="Arial" panose="020B0604020202020204" pitchFamily="34" charset="0"/>
              <a:buChar char="•"/>
              <a:defRPr sz="2399" kern="1200">
                <a:solidFill>
                  <a:schemeClr val="tx1"/>
                </a:solidFill>
                <a:latin typeface="+mn-lt"/>
                <a:ea typeface="+mn-ea"/>
                <a:cs typeface="+mn-cs"/>
              </a:defRPr>
            </a:lvl9pPr>
          </a:lstStyle>
          <a:p>
            <a:pPr fontAlgn="auto">
              <a:spcAft>
                <a:spcPts val="0"/>
              </a:spcAft>
            </a:pPr>
            <a:endParaRPr lang="en-US" dirty="0"/>
          </a:p>
        </p:txBody>
      </p:sp>
    </p:spTree>
    <p:extLst>
      <p:ext uri="{BB962C8B-B14F-4D97-AF65-F5344CB8AC3E}">
        <p14:creationId xmlns:p14="http://schemas.microsoft.com/office/powerpoint/2010/main" val="4175688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D133-2DEE-41BB-B52F-E4C449F65A8C}"/>
              </a:ext>
            </a:extLst>
          </p:cNvPr>
          <p:cNvSpPr>
            <a:spLocks noGrp="1"/>
          </p:cNvSpPr>
          <p:nvPr>
            <p:ph type="title"/>
          </p:nvPr>
        </p:nvSpPr>
        <p:spPr/>
        <p:txBody>
          <a:bodyPr/>
          <a:lstStyle/>
          <a:p>
            <a:r>
              <a:rPr lang="en-US" dirty="0"/>
              <a:t>Ordering an Immunization</a:t>
            </a:r>
          </a:p>
        </p:txBody>
      </p:sp>
      <p:sp>
        <p:nvSpPr>
          <p:cNvPr id="3" name="Text Placeholder 2">
            <a:extLst>
              <a:ext uri="{FF2B5EF4-FFF2-40B4-BE49-F238E27FC236}">
                <a16:creationId xmlns:a16="http://schemas.microsoft.com/office/drawing/2014/main" id="{E5E2C293-560D-4BEC-B334-D9F110946B58}"/>
              </a:ext>
            </a:extLst>
          </p:cNvPr>
          <p:cNvSpPr>
            <a:spLocks noGrp="1"/>
          </p:cNvSpPr>
          <p:nvPr>
            <p:ph type="body" sz="quarter" idx="16"/>
          </p:nvPr>
        </p:nvSpPr>
        <p:spPr/>
        <p:txBody>
          <a:bodyPr/>
          <a:lstStyle/>
          <a:p>
            <a:endParaRPr lang="en-US"/>
          </a:p>
        </p:txBody>
      </p:sp>
      <p:sp>
        <p:nvSpPr>
          <p:cNvPr id="4" name="Content Placeholder 3">
            <a:extLst>
              <a:ext uri="{FF2B5EF4-FFF2-40B4-BE49-F238E27FC236}">
                <a16:creationId xmlns:a16="http://schemas.microsoft.com/office/drawing/2014/main" id="{EA6C56B2-8043-4632-A4E5-D55F0ADA3559}"/>
              </a:ext>
            </a:extLst>
          </p:cNvPr>
          <p:cNvSpPr>
            <a:spLocks noGrp="1"/>
          </p:cNvSpPr>
          <p:nvPr>
            <p:ph sz="quarter" idx="17"/>
          </p:nvPr>
        </p:nvSpPr>
        <p:spPr/>
        <p:txBody>
          <a:bodyPr/>
          <a:lstStyle/>
          <a:p>
            <a:pPr marL="457200" indent="-457200">
              <a:buClr>
                <a:srgbClr val="5C6770"/>
              </a:buClr>
              <a:buAutoNum type="arabicPeriod"/>
            </a:pPr>
            <a:r>
              <a:rPr lang="en-US" b="0" dirty="0"/>
              <a:t>Navigate to the New Order Entry component on the Workflow page and select In Office</a:t>
            </a:r>
          </a:p>
          <a:p>
            <a:pPr marL="457200" indent="-457200">
              <a:buClr>
                <a:srgbClr val="5C6770"/>
              </a:buClr>
              <a:buAutoNum type="arabicPeriod"/>
            </a:pPr>
            <a:r>
              <a:rPr lang="en-US" b="0" dirty="0"/>
              <a:t>Search for the Immunization by Brand Name or click on the Immunizations Products folder to see a list of common immunizations</a:t>
            </a:r>
          </a:p>
        </p:txBody>
      </p:sp>
      <p:sp>
        <p:nvSpPr>
          <p:cNvPr id="5" name="Rectangle 4">
            <a:extLst>
              <a:ext uri="{FF2B5EF4-FFF2-40B4-BE49-F238E27FC236}">
                <a16:creationId xmlns:a16="http://schemas.microsoft.com/office/drawing/2014/main" id="{8B463EC0-D5B0-42F6-810B-113226C765BD}"/>
              </a:ext>
            </a:extLst>
          </p:cNvPr>
          <p:cNvSpPr/>
          <p:nvPr/>
        </p:nvSpPr>
        <p:spPr>
          <a:xfrm>
            <a:off x="531812" y="6019800"/>
            <a:ext cx="10896600" cy="461665"/>
          </a:xfrm>
          <a:prstGeom prst="rect">
            <a:avLst/>
          </a:prstGeom>
        </p:spPr>
        <p:txBody>
          <a:bodyPr wrap="square">
            <a:spAutoFit/>
          </a:bodyPr>
          <a:lstStyle/>
          <a:p>
            <a:pPr marL="0" indent="0" algn="ctr">
              <a:buNone/>
            </a:pPr>
            <a:r>
              <a:rPr lang="en-US" sz="1200" dirty="0">
                <a:solidFill>
                  <a:srgbClr val="FF0000"/>
                </a:solidFill>
              </a:rPr>
              <a:t>Note: Each drug has it’s own code behind the scenes. Selecting the drug name rather than the immunization name like ‘Influenza’ ensures that your state registry gets an accurate account of what was given to the patient and ensures that your office inventory is tracked properly.</a:t>
            </a:r>
          </a:p>
        </p:txBody>
      </p:sp>
      <p:pic>
        <p:nvPicPr>
          <p:cNvPr id="8" name="Picture 7">
            <a:extLst>
              <a:ext uri="{FF2B5EF4-FFF2-40B4-BE49-F238E27FC236}">
                <a16:creationId xmlns:a16="http://schemas.microsoft.com/office/drawing/2014/main" id="{C2E467D7-51E0-452A-9983-F582A2AA8B68}"/>
              </a:ext>
            </a:extLst>
          </p:cNvPr>
          <p:cNvPicPr>
            <a:picLocks noChangeAspect="1"/>
          </p:cNvPicPr>
          <p:nvPr/>
        </p:nvPicPr>
        <p:blipFill>
          <a:blip r:embed="rId3"/>
          <a:stretch>
            <a:fillRect/>
          </a:stretch>
        </p:blipFill>
        <p:spPr>
          <a:xfrm>
            <a:off x="869237" y="2849605"/>
            <a:ext cx="9492376" cy="2998990"/>
          </a:xfrm>
          <a:prstGeom prst="rect">
            <a:avLst/>
          </a:prstGeom>
        </p:spPr>
      </p:pic>
    </p:spTree>
    <p:extLst>
      <p:ext uri="{BB962C8B-B14F-4D97-AF65-F5344CB8AC3E}">
        <p14:creationId xmlns:p14="http://schemas.microsoft.com/office/powerpoint/2010/main" val="3993039370"/>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6D133-2DEE-41BB-B52F-E4C449F65A8C}"/>
              </a:ext>
            </a:extLst>
          </p:cNvPr>
          <p:cNvSpPr>
            <a:spLocks noGrp="1"/>
          </p:cNvSpPr>
          <p:nvPr>
            <p:ph type="title"/>
          </p:nvPr>
        </p:nvSpPr>
        <p:spPr/>
        <p:txBody>
          <a:bodyPr/>
          <a:lstStyle/>
          <a:p>
            <a:r>
              <a:rPr lang="en-US" dirty="0"/>
              <a:t>Ordering an Immunization</a:t>
            </a:r>
          </a:p>
        </p:txBody>
      </p:sp>
      <p:sp>
        <p:nvSpPr>
          <p:cNvPr id="3" name="Text Placeholder 2">
            <a:extLst>
              <a:ext uri="{FF2B5EF4-FFF2-40B4-BE49-F238E27FC236}">
                <a16:creationId xmlns:a16="http://schemas.microsoft.com/office/drawing/2014/main" id="{E5E2C293-560D-4BEC-B334-D9F110946B58}"/>
              </a:ext>
            </a:extLst>
          </p:cNvPr>
          <p:cNvSpPr>
            <a:spLocks noGrp="1"/>
          </p:cNvSpPr>
          <p:nvPr>
            <p:ph type="body" sz="quarter" idx="16"/>
          </p:nvPr>
        </p:nvSpPr>
        <p:spPr/>
        <p:txBody>
          <a:bodyPr/>
          <a:lstStyle/>
          <a:p>
            <a:endParaRPr lang="en-US" dirty="0"/>
          </a:p>
        </p:txBody>
      </p:sp>
      <p:sp>
        <p:nvSpPr>
          <p:cNvPr id="4" name="Content Placeholder 3">
            <a:extLst>
              <a:ext uri="{FF2B5EF4-FFF2-40B4-BE49-F238E27FC236}">
                <a16:creationId xmlns:a16="http://schemas.microsoft.com/office/drawing/2014/main" id="{EA6C56B2-8043-4632-A4E5-D55F0ADA3559}"/>
              </a:ext>
            </a:extLst>
          </p:cNvPr>
          <p:cNvSpPr>
            <a:spLocks noGrp="1"/>
          </p:cNvSpPr>
          <p:nvPr>
            <p:ph sz="quarter" idx="17"/>
          </p:nvPr>
        </p:nvSpPr>
        <p:spPr/>
        <p:txBody>
          <a:bodyPr/>
          <a:lstStyle/>
          <a:p>
            <a:pPr>
              <a:buClr>
                <a:srgbClr val="5C6770"/>
              </a:buClr>
            </a:pPr>
            <a:r>
              <a:rPr lang="en-US" b="0" dirty="0"/>
              <a:t>3. Select the immunization and launch the orders dialogue box in the right hand corner to sign the order and associate a diagnosis. </a:t>
            </a:r>
          </a:p>
          <a:p>
            <a:pPr>
              <a:buClr>
                <a:srgbClr val="5C6770"/>
              </a:buClr>
            </a:pPr>
            <a:endParaRPr lang="en-US" b="0" dirty="0"/>
          </a:p>
          <a:p>
            <a:pPr>
              <a:buClr>
                <a:srgbClr val="5C6770"/>
              </a:buClr>
            </a:pPr>
            <a:endParaRPr lang="en-US" b="0" dirty="0"/>
          </a:p>
          <a:p>
            <a:pPr>
              <a:buClr>
                <a:srgbClr val="5C6770"/>
              </a:buClr>
            </a:pPr>
            <a:endParaRPr lang="en-US" b="0" dirty="0"/>
          </a:p>
          <a:p>
            <a:pPr>
              <a:buClr>
                <a:srgbClr val="5C6770"/>
              </a:buClr>
            </a:pPr>
            <a:endParaRPr lang="en-US" b="0" dirty="0"/>
          </a:p>
          <a:p>
            <a:pPr>
              <a:buClr>
                <a:srgbClr val="5C6770"/>
              </a:buClr>
            </a:pPr>
            <a:endParaRPr lang="en-US" b="0" dirty="0"/>
          </a:p>
          <a:p>
            <a:pPr>
              <a:buClr>
                <a:srgbClr val="5C6770"/>
              </a:buClr>
            </a:pPr>
            <a:r>
              <a:rPr lang="en-US" b="0" dirty="0"/>
              <a:t>4. Associate the appropriate diagnosis to the order (if no diagnosis added, you can add in the order details window)  and click sign.  If any modifications need to be made to the order, click modify to launch the order details window.</a:t>
            </a:r>
          </a:p>
        </p:txBody>
      </p:sp>
      <p:pic>
        <p:nvPicPr>
          <p:cNvPr id="7" name="Picture 6">
            <a:extLst>
              <a:ext uri="{FF2B5EF4-FFF2-40B4-BE49-F238E27FC236}">
                <a16:creationId xmlns:a16="http://schemas.microsoft.com/office/drawing/2014/main" id="{ED5BED70-D0A7-4555-8EB0-D01031D4DCEE}"/>
              </a:ext>
            </a:extLst>
          </p:cNvPr>
          <p:cNvPicPr>
            <a:picLocks noChangeAspect="1"/>
          </p:cNvPicPr>
          <p:nvPr/>
        </p:nvPicPr>
        <p:blipFill>
          <a:blip r:embed="rId3"/>
          <a:stretch>
            <a:fillRect/>
          </a:stretch>
        </p:blipFill>
        <p:spPr>
          <a:xfrm>
            <a:off x="1903412" y="2133600"/>
            <a:ext cx="7391400" cy="2300067"/>
          </a:xfrm>
          <a:prstGeom prst="rect">
            <a:avLst/>
          </a:prstGeom>
        </p:spPr>
      </p:pic>
      <p:pic>
        <p:nvPicPr>
          <p:cNvPr id="9" name="Picture 8">
            <a:extLst>
              <a:ext uri="{FF2B5EF4-FFF2-40B4-BE49-F238E27FC236}">
                <a16:creationId xmlns:a16="http://schemas.microsoft.com/office/drawing/2014/main" id="{C20D6E24-48D4-4718-A272-9E055F9E088B}"/>
              </a:ext>
            </a:extLst>
          </p:cNvPr>
          <p:cNvPicPr>
            <a:picLocks noChangeAspect="1"/>
          </p:cNvPicPr>
          <p:nvPr/>
        </p:nvPicPr>
        <p:blipFill>
          <a:blip r:embed="rId4"/>
          <a:stretch>
            <a:fillRect/>
          </a:stretch>
        </p:blipFill>
        <p:spPr>
          <a:xfrm>
            <a:off x="2055812" y="5549679"/>
            <a:ext cx="6934199" cy="1006379"/>
          </a:xfrm>
          <a:prstGeom prst="rect">
            <a:avLst/>
          </a:prstGeom>
        </p:spPr>
      </p:pic>
    </p:spTree>
    <p:extLst>
      <p:ext uri="{BB962C8B-B14F-4D97-AF65-F5344CB8AC3E}">
        <p14:creationId xmlns:p14="http://schemas.microsoft.com/office/powerpoint/2010/main" val="965750876"/>
      </p:ext>
    </p:extLst>
  </p:cSld>
  <p:clrMapOvr>
    <a:masterClrMapping/>
  </p:clrMapOvr>
  <p:transition spd="slow">
    <p:fade/>
  </p:transition>
</p:sld>
</file>

<file path=ppt/theme/theme1.xml><?xml version="1.0" encoding="utf-8"?>
<a:theme xmlns:a="http://schemas.openxmlformats.org/drawingml/2006/main" name="1_Cerner_Template_2.0">
  <a:themeElements>
    <a:clrScheme name="Cerner Brand 2018">
      <a:dk1>
        <a:srgbClr val="5C6770"/>
      </a:dk1>
      <a:lt1>
        <a:srgbClr val="FFFFFF"/>
      </a:lt1>
      <a:dk2>
        <a:srgbClr val="393D41"/>
      </a:dk2>
      <a:lt2>
        <a:srgbClr val="007CBA"/>
      </a:lt2>
      <a:accent1>
        <a:srgbClr val="00A8E1"/>
      </a:accent1>
      <a:accent2>
        <a:srgbClr val="77BC1F"/>
      </a:accent2>
      <a:accent3>
        <a:srgbClr val="5B6670"/>
      </a:accent3>
      <a:accent4>
        <a:srgbClr val="6D3075"/>
      </a:accent4>
      <a:accent5>
        <a:srgbClr val="EF7521"/>
      </a:accent5>
      <a:accent6>
        <a:srgbClr val="F7A700"/>
      </a:accent6>
      <a:hlink>
        <a:srgbClr val="007BB9"/>
      </a:hlink>
      <a:folHlink>
        <a:srgbClr val="00A7E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2000" b="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6" id="{C9687078-C1B5-E047-B0F6-0C7EEEA4104D}" vid="{E7960F54-34F8-5442-A3ED-68C2B90202A2}"/>
    </a:ext>
  </a:extLst>
</a:theme>
</file>

<file path=ppt/theme/theme2.xml><?xml version="1.0" encoding="utf-8"?>
<a:theme xmlns:a="http://schemas.openxmlformats.org/drawingml/2006/main" name="3_Cerner_Template_2.0">
  <a:themeElements>
    <a:clrScheme name="Cerner Brand 2018">
      <a:dk1>
        <a:srgbClr val="5C6770"/>
      </a:dk1>
      <a:lt1>
        <a:srgbClr val="FFFFFF"/>
      </a:lt1>
      <a:dk2>
        <a:srgbClr val="393D41"/>
      </a:dk2>
      <a:lt2>
        <a:srgbClr val="007CBA"/>
      </a:lt2>
      <a:accent1>
        <a:srgbClr val="00A8E1"/>
      </a:accent1>
      <a:accent2>
        <a:srgbClr val="77BC1F"/>
      </a:accent2>
      <a:accent3>
        <a:srgbClr val="5B6670"/>
      </a:accent3>
      <a:accent4>
        <a:srgbClr val="6D3075"/>
      </a:accent4>
      <a:accent5>
        <a:srgbClr val="EF7521"/>
      </a:accent5>
      <a:accent6>
        <a:srgbClr val="F7A700"/>
      </a:accent6>
      <a:hlink>
        <a:srgbClr val="007BB9"/>
      </a:hlink>
      <a:folHlink>
        <a:srgbClr val="00A7E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2000" b="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6" id="{C9687078-C1B5-E047-B0F6-0C7EEEA4104D}" vid="{DAC6775D-D6FA-1549-AE92-03A09C536120}"/>
    </a:ext>
  </a:extLst>
</a:theme>
</file>

<file path=ppt/theme/theme3.xml><?xml version="1.0" encoding="utf-8"?>
<a:theme xmlns:a="http://schemas.openxmlformats.org/drawingml/2006/main" name="2_Cerner_Template_2.0">
  <a:themeElements>
    <a:clrScheme name="Cerner Brand 2018">
      <a:dk1>
        <a:srgbClr val="5C6770"/>
      </a:dk1>
      <a:lt1>
        <a:srgbClr val="FFFFFF"/>
      </a:lt1>
      <a:dk2>
        <a:srgbClr val="393D41"/>
      </a:dk2>
      <a:lt2>
        <a:srgbClr val="007CBA"/>
      </a:lt2>
      <a:accent1>
        <a:srgbClr val="00A8E1"/>
      </a:accent1>
      <a:accent2>
        <a:srgbClr val="77BC1F"/>
      </a:accent2>
      <a:accent3>
        <a:srgbClr val="5B6670"/>
      </a:accent3>
      <a:accent4>
        <a:srgbClr val="6D3075"/>
      </a:accent4>
      <a:accent5>
        <a:srgbClr val="EF7521"/>
      </a:accent5>
      <a:accent6>
        <a:srgbClr val="F7A700"/>
      </a:accent6>
      <a:hlink>
        <a:srgbClr val="007BB9"/>
      </a:hlink>
      <a:folHlink>
        <a:srgbClr val="00A7E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2000" b="0"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Presentation6" id="{C9687078-C1B5-E047-B0F6-0C7EEEA4104D}" vid="{2A0D61CA-409E-394D-AC8F-0A8810A26F4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FB41FED2BBEA542B991FCF9216A659C" ma:contentTypeVersion="4" ma:contentTypeDescription="Create a new document." ma:contentTypeScope="" ma:versionID="d85eb74808a454f9fe0ac45a29130286">
  <xsd:schema xmlns:xsd="http://www.w3.org/2001/XMLSchema" xmlns:xs="http://www.w3.org/2001/XMLSchema" xmlns:p="http://schemas.microsoft.com/office/2006/metadata/properties" xmlns:ns2="8268ee8d-e08a-428a-9104-9f194c57d2f4" xmlns:ns3="90babfbc-5bb5-4a4b-bcba-b1fc21ecc4ac" targetNamespace="http://schemas.microsoft.com/office/2006/metadata/properties" ma:root="true" ma:fieldsID="b2170284348767f53e96ed6bb0c5750d" ns2:_="" ns3:_="">
    <xsd:import namespace="8268ee8d-e08a-428a-9104-9f194c57d2f4"/>
    <xsd:import namespace="90babfbc-5bb5-4a4b-bcba-b1fc21ecc4a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68ee8d-e08a-428a-9104-9f194c57d2f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0babfbc-5bb5-4a4b-bcba-b1fc21ecc4a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853F28-F69A-458B-B7CC-D8890704D0A4}">
  <ds:schemaRefs>
    <ds:schemaRef ds:uri="http://schemas.microsoft.com/sharepoint/v3/contenttype/forms"/>
  </ds:schemaRefs>
</ds:datastoreItem>
</file>

<file path=customXml/itemProps2.xml><?xml version="1.0" encoding="utf-8"?>
<ds:datastoreItem xmlns:ds="http://schemas.openxmlformats.org/officeDocument/2006/customXml" ds:itemID="{3E3853FB-7968-4536-AACD-E4DED91085FA}">
  <ds:schemaRefs>
    <ds:schemaRef ds:uri="90babfbc-5bb5-4a4b-bcba-b1fc21ecc4ac"/>
    <ds:schemaRef ds:uri="http://purl.org/dc/terms/"/>
    <ds:schemaRef ds:uri="http://purl.org/dc/elements/1.1/"/>
    <ds:schemaRef ds:uri="http://schemas.microsoft.com/office/2006/documentManagement/types"/>
    <ds:schemaRef ds:uri="http://www.w3.org/XML/1998/namespace"/>
    <ds:schemaRef ds:uri="http://schemas.microsoft.com/office/infopath/2007/PartnerControls"/>
    <ds:schemaRef ds:uri="http://purl.org/dc/dcmitype/"/>
    <ds:schemaRef ds:uri="http://schemas.openxmlformats.org/package/2006/metadata/core-properties"/>
    <ds:schemaRef ds:uri="8268ee8d-e08a-428a-9104-9f194c57d2f4"/>
    <ds:schemaRef ds:uri="http://schemas.microsoft.com/office/2006/metadata/properties"/>
  </ds:schemaRefs>
</ds:datastoreItem>
</file>

<file path=customXml/itemProps3.xml><?xml version="1.0" encoding="utf-8"?>
<ds:datastoreItem xmlns:ds="http://schemas.openxmlformats.org/officeDocument/2006/customXml" ds:itemID="{F12EE256-4A0B-48A0-8DBA-7665188D36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68ee8d-e08a-428a-9104-9f194c57d2f4"/>
    <ds:schemaRef ds:uri="90babfbc-5bb5-4a4b-bcba-b1fc21ecc4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Cerner_Brand_Template_Widescreen_Q1 2019_PREFERRED</Template>
  <TotalTime>690</TotalTime>
  <Words>2479</Words>
  <Application>Microsoft Office PowerPoint</Application>
  <PresentationFormat>Custom</PresentationFormat>
  <Paragraphs>217</Paragraphs>
  <Slides>32</Slides>
  <Notes>16</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32</vt:i4>
      </vt:variant>
    </vt:vector>
  </HeadingPairs>
  <TitlesOfParts>
    <vt:vector size="39" baseType="lpstr">
      <vt:lpstr>Arial</vt:lpstr>
      <vt:lpstr>Arial Regular</vt:lpstr>
      <vt:lpstr>Times</vt:lpstr>
      <vt:lpstr>Wingdings</vt:lpstr>
      <vt:lpstr>1_Cerner_Template_2.0</vt:lpstr>
      <vt:lpstr>3_Cerner_Template_2.0</vt:lpstr>
      <vt:lpstr>2_Cerner_Template_2.0</vt:lpstr>
      <vt:lpstr>PowerPoint Presentation</vt:lpstr>
      <vt:lpstr>Immunizations Overview</vt:lpstr>
      <vt:lpstr>PowerPoint Presentation</vt:lpstr>
      <vt:lpstr>Setting up you Immunization Inventory</vt:lpstr>
      <vt:lpstr>Setting Up your Immunization Inventory</vt:lpstr>
      <vt:lpstr>Setting Up your Immunization Inventory</vt:lpstr>
      <vt:lpstr>PowerPoint Presentation</vt:lpstr>
      <vt:lpstr>Ordering an Immunization</vt:lpstr>
      <vt:lpstr>Ordering an Immunization</vt:lpstr>
      <vt:lpstr>PowerPoint Presentation</vt:lpstr>
      <vt:lpstr>Charting an Immunization</vt:lpstr>
      <vt:lpstr>Prerequisite Documentation </vt:lpstr>
      <vt:lpstr>Responsible Party Detail Form</vt:lpstr>
      <vt:lpstr>Responsible Party Detail Form</vt:lpstr>
      <vt:lpstr>Responsible Party Detail Form </vt:lpstr>
      <vt:lpstr>Prerequisite Documentation</vt:lpstr>
      <vt:lpstr>Charting an Immunization</vt:lpstr>
      <vt:lpstr>Charting an Immunization</vt:lpstr>
      <vt:lpstr>Charting an Immunization</vt:lpstr>
      <vt:lpstr>PowerPoint Presentation</vt:lpstr>
      <vt:lpstr>Immunization Registries</vt:lpstr>
      <vt:lpstr>Immunization Registries </vt:lpstr>
      <vt:lpstr>Immunization Registries </vt:lpstr>
      <vt:lpstr>Immunization Registries </vt:lpstr>
      <vt:lpstr>Immunization Registries </vt:lpstr>
      <vt:lpstr>Immunization Registries</vt:lpstr>
      <vt:lpstr>PowerPoint Presentation</vt:lpstr>
      <vt:lpstr>Registry Import</vt:lpstr>
      <vt:lpstr>Registry Import</vt:lpstr>
      <vt:lpstr>Registry Import</vt:lpstr>
      <vt:lpstr>Registry Import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Cerner Brand Template</dc:title>
  <dc:subject/>
  <dc:creator>Holt,Angela</dc:creator>
  <cp:keywords/>
  <dc:description/>
  <cp:lastModifiedBy>Elder,Hannah</cp:lastModifiedBy>
  <cp:revision>38</cp:revision>
  <cp:lastPrinted>1601-01-01T00:00:00Z</cp:lastPrinted>
  <dcterms:created xsi:type="dcterms:W3CDTF">2019-02-20T16:28:21Z</dcterms:created>
  <dcterms:modified xsi:type="dcterms:W3CDTF">2021-07-01T20:50:49Z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0x0101007FB41FED2BBEA542B991FCF9216A659C</vt:lpwstr>
  </property>
  <property fmtid="{D5CDD505-2E9C-101B-9397-08002B2CF9AE}" pid="3" name="AuthorIds_UIVersion_8192">
    <vt:lpwstr>10</vt:lpwstr>
  </property>
</Properties>
</file>